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2"/>
  </p:notesMasterIdLst>
  <p:sldIdLst>
    <p:sldId id="769" r:id="rId2"/>
    <p:sldId id="782" r:id="rId3"/>
    <p:sldId id="767" r:id="rId4"/>
    <p:sldId id="766" r:id="rId5"/>
    <p:sldId id="805" r:id="rId6"/>
    <p:sldId id="768" r:id="rId7"/>
    <p:sldId id="759" r:id="rId8"/>
    <p:sldId id="770" r:id="rId9"/>
    <p:sldId id="781" r:id="rId10"/>
    <p:sldId id="772" r:id="rId11"/>
    <p:sldId id="804" r:id="rId12"/>
    <p:sldId id="803" r:id="rId13"/>
    <p:sldId id="773" r:id="rId14"/>
    <p:sldId id="802" r:id="rId15"/>
    <p:sldId id="801" r:id="rId16"/>
    <p:sldId id="774" r:id="rId17"/>
    <p:sldId id="800" r:id="rId18"/>
    <p:sldId id="797" r:id="rId19"/>
    <p:sldId id="798" r:id="rId20"/>
    <p:sldId id="799" r:id="rId21"/>
    <p:sldId id="775" r:id="rId22"/>
    <p:sldId id="796" r:id="rId23"/>
    <p:sldId id="795" r:id="rId24"/>
    <p:sldId id="776" r:id="rId25"/>
    <p:sldId id="793" r:id="rId26"/>
    <p:sldId id="790" r:id="rId27"/>
    <p:sldId id="791" r:id="rId28"/>
    <p:sldId id="792" r:id="rId29"/>
    <p:sldId id="794" r:id="rId30"/>
    <p:sldId id="777" r:id="rId31"/>
    <p:sldId id="787" r:id="rId32"/>
    <p:sldId id="788" r:id="rId33"/>
    <p:sldId id="789" r:id="rId34"/>
    <p:sldId id="778" r:id="rId35"/>
    <p:sldId id="784" r:id="rId36"/>
    <p:sldId id="785" r:id="rId37"/>
    <p:sldId id="786" r:id="rId38"/>
    <p:sldId id="779" r:id="rId39"/>
    <p:sldId id="780" r:id="rId40"/>
    <p:sldId id="78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larity Tools" id="{0F3E516F-767A-9C4D-B9F9-688BE6216B7E}">
          <p14:sldIdLst>
            <p14:sldId id="769"/>
            <p14:sldId id="782"/>
            <p14:sldId id="767"/>
            <p14:sldId id="766"/>
            <p14:sldId id="805"/>
            <p14:sldId id="768"/>
            <p14:sldId id="759"/>
            <p14:sldId id="770"/>
            <p14:sldId id="781"/>
          </p14:sldIdLst>
        </p14:section>
        <p14:section name="Compassion Tools" id="{408E2764-7F2C-674B-9B45-B58823D07AC1}">
          <p14:sldIdLst>
            <p14:sldId id="772"/>
            <p14:sldId id="804"/>
            <p14:sldId id="803"/>
          </p14:sldIdLst>
        </p14:section>
        <p14:section name="Character Tools" id="{C0846594-5672-E94E-8530-3B6B1DA52A86}">
          <p14:sldIdLst>
            <p14:sldId id="773"/>
            <p14:sldId id="802"/>
            <p14:sldId id="801"/>
          </p14:sldIdLst>
        </p14:section>
        <p14:section name="Competency Tools" id="{4E7D0735-179B-9241-B5A7-4D7C4F11E64B}">
          <p14:sldIdLst>
            <p14:sldId id="774"/>
            <p14:sldId id="800"/>
            <p14:sldId id="797"/>
            <p14:sldId id="798"/>
            <p14:sldId id="799"/>
          </p14:sldIdLst>
        </p14:section>
        <p14:section name="Commitment Tools" id="{89D17DAE-0E05-254B-8139-A4E05EA974F4}">
          <p14:sldIdLst>
            <p14:sldId id="775"/>
            <p14:sldId id="796"/>
            <p14:sldId id="795"/>
          </p14:sldIdLst>
        </p14:section>
        <p14:section name="Connection Tools" id="{7D0BD8B6-026E-8540-A94B-431A695B482C}">
          <p14:sldIdLst>
            <p14:sldId id="776"/>
            <p14:sldId id="793"/>
            <p14:sldId id="790"/>
            <p14:sldId id="791"/>
            <p14:sldId id="792"/>
            <p14:sldId id="794"/>
          </p14:sldIdLst>
        </p14:section>
        <p14:section name="Contribution tools" id="{9E284D9B-EE8B-3B4D-9221-CC62A4025A6C}">
          <p14:sldIdLst>
            <p14:sldId id="777"/>
            <p14:sldId id="787"/>
            <p14:sldId id="788"/>
            <p14:sldId id="789"/>
          </p14:sldIdLst>
        </p14:section>
        <p14:section name="Consistency Tools" id="{70AB8221-D6C8-BA48-B459-1242E0CBDC87}">
          <p14:sldIdLst>
            <p14:sldId id="778"/>
            <p14:sldId id="784"/>
            <p14:sldId id="785"/>
            <p14:sldId id="786"/>
          </p14:sldIdLst>
        </p14:section>
        <p14:section name="Solve with Trust Tools" id="{378200D8-7607-154A-8EE5-CAC151A0C648}">
          <p14:sldIdLst>
            <p14:sldId id="779"/>
            <p14:sldId id="780"/>
            <p14:sldId id="7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1E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1"/>
    <p:restoredTop sz="94615"/>
  </p:normalViewPr>
  <p:slideViewPr>
    <p:cSldViewPr snapToGrid="0">
      <p:cViewPr varScale="1">
        <p:scale>
          <a:sx n="102" d="100"/>
          <a:sy n="102" d="100"/>
        </p:scale>
        <p:origin x="61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CD6A3-7844-074A-9FBE-E8C6B87E644F}" type="datetimeFigureOut">
              <a:rPr lang="en-US" smtClean="0"/>
              <a:t>3/16/25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3094CC-6933-9947-87C4-D0CE12778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053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221EC-AF28-FB63-AC0C-3DA4A1AAC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82FB23-1AC6-0121-EE9E-4860AF0EAB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237795-1D31-E352-18EB-32909BFEB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F3AA0-783F-35C1-7FFA-3BBFBE102A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311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B031F-E519-2B84-6D8D-5CBE96D2E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ACE9F0-8717-298D-E51F-C4F2758C46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5296D7-BE88-6E92-9F2A-E9ACAA683D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D30A1-2278-A072-C034-65FC1A0939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554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53E26-88F6-C699-2390-1A5628875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027DA0-D54C-65F5-445F-03D0113440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9EB78A-ACAB-9D6C-0B65-74C2092C8C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E45177-B5A3-3340-2958-9694F5A041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3650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E6DF3-3A39-922E-DA16-1486225E1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3D4237-478A-A06A-7F57-23FD903FC7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453BEC-554B-27C6-45B9-72F07EFA7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A54D4D-C0CA-DB67-8E3D-5D4CE0BA85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769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3979D-87E2-1365-74BA-1F4E1AC4F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7D047F-1019-08B4-6F09-ED7263A112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B4858-106D-FA14-921C-9667C35CC6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DAA48-44E9-9C0B-DDCA-34D6684C60F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0087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38283-A186-A716-F610-C6E34B844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059F04-3C06-879B-687C-5FD657A48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1D85A5-C5CE-2F58-D27C-8C1AF09ADB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11425-7AE6-519A-EDB3-C5ECC0687B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7573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030E2-205D-4CD4-863B-B18953E6C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470E90-8674-CD56-9807-A28DD81D03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E36CD-C443-C687-88FA-8C7073D20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5BC465-2405-E0D0-1D86-821AA125AC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7877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E8EFF-F400-42FF-725B-E38DBED91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F7F54-634B-7A64-154E-89DDD3DBCF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E5E32F-F2DE-EE54-A029-EC09A0880F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58DCF-EC00-5B84-3619-A505EDE996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309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FDE7B-9F7E-9AEF-9CAE-DD709CE79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39C706-7BA9-AC31-763C-66561A8E9A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90D84C-FDCB-5EE1-CD22-520BE858BB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B04912-6397-E301-6EE3-545928C6ED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0968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6AFA4-3A97-E2A7-6DC5-359D755C0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E859EE-8E6C-97DD-505E-9905CC4268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BD20AC-BAE0-FD30-3CDA-DF9D14ADB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7A8A0-6535-2C9D-B350-22FE986542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2603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B9499-2C83-3F45-D432-88B18AD2F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5D1E00-90FA-05DF-B64F-EA2FCF4C3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633D52-A5C0-9F55-F85C-BB63563A1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48746-BFF1-B13D-E431-E7E5447E2A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293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9EA77-87A3-2783-9DA6-72A5A07DF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4ADF8F-49D7-BF4C-0466-B90131D30B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B09D58-B2FB-2604-ADD0-8E0468EBB7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A8748-F615-ECE9-2AB4-036ACDC5E8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5918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039C-E15A-5FD2-71A8-3A50E5DA8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E19D34-4C3F-6B36-FD49-072A510649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51D07B-F9E9-9649-CEDB-6CEC949335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9E692-0D37-2E47-A8D6-57D2D57CC5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88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07DF9-237E-AA19-F3B5-28D276170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9C14A9-EDC6-203B-CB8D-0C8DF8B324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218C5F-0540-87E0-4FC2-9CF6405CAD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7D1FA-FE86-9CF1-711B-100CC1A88B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8510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F5CCA-DA6D-B234-BA9E-114A97D40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053AB9-BB97-897B-CF78-02A057E693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C200C6-AB25-7221-8C09-C55335018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49D38-1C6B-AAD0-194C-FBE878C7A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6504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E1A8B-03EF-E7AE-7D61-59830661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435B58-29D0-B82F-07D2-B0E395FE10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4094BD-435E-7095-4E92-9908196C72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05AFE-6465-A2BE-3554-A3DA4DF427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4089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D956A-076C-F3B9-E194-8D9319CB8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25EDF5-890D-E790-3E19-36DDD6D777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FD2B40-57DA-6FC5-E38E-564639E65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78DFAA-2B48-9325-B999-F8224B3BE6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1888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D2F4-582C-EFE5-8E44-89182BBCC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9912D3-CB86-3428-51F9-BC61F333D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25CD5F-60A6-27A8-6768-20247AB16C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ED8BF9-8EA2-5AC9-4F25-E6233FCF9E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576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3D0C8-F2B7-80D0-2EF6-4AD3DD78D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009810-E139-5390-67A1-4D9D26597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7C6F2A-4C5B-9CA8-B339-54F8A33B64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2CE72A-EB83-D827-24E4-7B61395949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8929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A7D3F-7130-F130-DA66-E772A9212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2FD439-1763-2A67-9D40-108A63FB9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282230-2D06-9D84-47C9-B13A1D58A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53B2A0-98E8-6F29-8019-206A06A80D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6158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DB67C-76E9-30C2-EAC1-D87B6414F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37579A-F6AF-7DF3-CFF0-2F939E1D6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9518E9-0D67-00A9-5626-6428FB2029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5DC01-BFDA-7245-B416-0212374B0A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4010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CCB55-5DDD-C17A-60A0-A4CDC8136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7C8712-730D-F1DF-C5AC-29B852E6A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953CEE-3532-74E8-86F7-EC63AD7F9E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7FA68-B8CC-3286-F0BB-D0A5C22649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3159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097C1-E155-782F-6394-E40DE8ACA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11EBAB-0035-2C22-46E9-7949BDF9F1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DAE37F-D30A-7D0A-4634-25C5B20B81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1FD35-7C70-BD00-5413-743C776D02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7407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85942-E284-5BA0-4811-51FE93AE3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D3CFF8-829F-550D-2D36-E74DA57DF5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5D51C2-0510-3380-B1BD-609D6B4211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DDC80-F479-3851-248A-4B7445DAD3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5590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69A20-9556-186D-76F4-C9F29DE0F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5F9933-56AB-CD5B-29CD-457F3D840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BDEE04-6135-9FAA-8DE9-1D12AAEE6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182576-7DA0-5B4A-00E3-93B387924F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97563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12A3B1-6E18-B624-7221-6CEB8EFF0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B4EEEF-CE55-D1BB-78D2-CD7E0C683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12FBDC-4B08-962C-BDF9-7BB45B0D8D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8457A-113F-E25D-2C4D-40FDCBC373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596492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84A26-70CC-AF9A-568B-4928FA149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907874-292B-D207-3769-A960DC66C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90797D-5FB7-CBD7-7282-715985E4E4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E88158-8A07-DF34-C185-C6661A4967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1106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7DE4A-FD32-C089-B38F-BD3FCBE47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913212-4003-1AA0-4CFA-24D9C4F8C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B99018-B1E9-90C3-4449-71F05361B1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5CE724-1876-8583-05D0-F9BC4D99B2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3017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5E5A-4C1A-6DBD-1664-8008DE237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582C59-9BF1-1F3D-72F4-0A33EF006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DE4A14-D672-014D-4C85-693B9130E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408F56-7306-537B-DABF-C78E79A549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0380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F912-CFD8-2521-C275-7FBF80CF5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1BA38F-E6C1-716B-8474-59938D9B3F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AE46D5-85ED-9FC6-C732-269C2A56B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DEB6D-BD28-8DC1-1EED-566B5DD609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17037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E960E-E720-DD64-DB43-4B1C0A85C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08462A-AA33-455F-67A7-1C4D46CC4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16FA48-448F-9974-D5C2-895488612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E3E31-E578-9445-5234-386780B136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78896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12BE6-CFE2-16F5-5D3C-94B52CE76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5CCECF-000D-07BB-4085-50EB0873D6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55A695-14C8-7FA2-5E90-9780A277A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A936D3-201E-ECB7-F21A-68D1C43F08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6010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6BF90-AF87-0AF4-B4D9-B50C5195E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C0C07C-AC21-4049-BDD2-11B643F5FC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CD9DEF-E193-54A8-96E5-8CD1925BF8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1623D-F9AD-AA04-9F34-36D4908952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848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EAE7F-CCED-F93F-87AF-4B2F9B3CA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D95610-17A6-775C-8B3B-E5E2316DC2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77358C-0C52-C887-D227-4D2CAE556C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8B1AC-18B0-3A0A-6CE8-3D63D6563F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55079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5BD93-7CC0-27B7-6F91-2C83E5DEE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B17BD1-E27E-0C91-8864-2AC0945F9A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300F3C-05C3-9F25-C7E2-0E915EA749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66C7C4-53FA-2656-256C-E84C7A600B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556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39A62-5858-6545-31AF-404725A52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5DDEF7-E981-DE31-8D2A-E156795C97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C17384-F95A-A50B-3785-0F5C023133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AA32C1-91D7-B476-938E-13F90F2DD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287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86C97-B3B5-8078-FDB3-28A6A9097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C549D0-2306-5450-3035-BA6D599DB1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ADE547-E977-9696-6FF2-522BCBB74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900D1-BFEA-A347-051E-DAF4E0F777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537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F0EDB-5EDE-FBAC-1A61-2EF8702F4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885273-401F-C96F-8CD3-58FDF4790B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80041C-7519-B405-DFA1-B4F525F07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A55EA-690B-025F-DC6A-1A0AD4F3BF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877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2BF97-C737-2E79-E97E-BA28BBE92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551502-E239-1681-C078-DBABD59D68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6652B9-22A9-DAF1-2A98-AA28D50D08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01441-B062-9E65-CDF8-11593448EC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235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DC7D5-06B3-21E0-56DA-D38D0C582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17D0E7-CD05-B257-7994-1E604A0E35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340225" y="388938"/>
            <a:ext cx="3444875" cy="193833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AAACA5-E532-769E-2B83-5EEA938C84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9D8A1-31D3-C4BD-C064-09DA176AAB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DB7569-6398-41AE-9B12-753005D5C2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30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800"/>
              </a:spcAft>
              <a:defRPr sz="4800"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861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5264636" y="665155"/>
            <a:ext cx="2211571" cy="441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339316" marR="0" lvl="0" indent="-339316" algn="l" defTabSz="914400" rtl="0" eaLnBrk="1" fontAlgn="auto" latinLnBrk="0" hangingPunct="1">
              <a:lnSpc>
                <a:spcPct val="100000"/>
              </a:lnSpc>
              <a:spcBef>
                <a:spcPts val="17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Palatino Linotype" charset="0"/>
              </a:rPr>
              <a:t>“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alatino Linotype"/>
              <a:ea typeface="Arial"/>
              <a:cs typeface="Tahoma" panose="020B0604030504040204" pitchFamily="34" charset="0"/>
              <a:sym typeface="Palatino Linotyp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08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3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/>
          </p:cNvSpPr>
          <p:nvPr userDrawn="1"/>
        </p:nvSpPr>
        <p:spPr bwMode="auto">
          <a:xfrm>
            <a:off x="5264636" y="245431"/>
            <a:ext cx="2211571" cy="441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339316" marR="0" lvl="0" indent="-339316" algn="l" defTabSz="914400" rtl="0" eaLnBrk="1" fontAlgn="auto" latinLnBrk="0" hangingPunct="1">
              <a:lnSpc>
                <a:spcPct val="100000"/>
              </a:lnSpc>
              <a:spcBef>
                <a:spcPts val="172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7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Palatino Linotype" charset="0"/>
              </a:rPr>
              <a:t>“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alatino Linotype"/>
              <a:ea typeface="Arial"/>
              <a:cs typeface="Tahoma" panose="020B0604030504040204" pitchFamily="34" charset="0"/>
              <a:sym typeface="Palatino Linotyp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37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1025937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838201" y="867508"/>
            <a:ext cx="10515599" cy="5122985"/>
          </a:xfrm>
          <a:prstGeom prst="rect">
            <a:avLst/>
          </a:prstGeom>
          <a:solidFill>
            <a:srgbClr val="E6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4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1675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ta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7824866" y="6430780"/>
            <a:ext cx="4227226" cy="284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387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9376621" y="6400803"/>
            <a:ext cx="2573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©MMXVII</a:t>
            </a:r>
            <a:r>
              <a:rPr lang="en-US" sz="1000" baseline="0" dirty="0">
                <a:solidFill>
                  <a:schemeClr val="bg1">
                    <a:lumMod val="75000"/>
                  </a:schemeClr>
                </a:solidFill>
              </a:rPr>
              <a:t> Trust Edge Leadership Institute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E7A7A6-E8D5-476D-9F23-94B5FDA9F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-1" y="0"/>
            <a:ext cx="11616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2787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ey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9391124" y="6520113"/>
            <a:ext cx="25731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dirty="0">
                <a:solidFill>
                  <a:schemeClr val="bg1">
                    <a:lumMod val="75000"/>
                  </a:schemeClr>
                </a:solidFill>
              </a:rPr>
              <a:t>©MMXVII</a:t>
            </a:r>
            <a:r>
              <a:rPr lang="en-US" sz="1000" baseline="0" dirty="0">
                <a:solidFill>
                  <a:schemeClr val="bg1">
                    <a:lumMod val="75000"/>
                  </a:schemeClr>
                </a:solidFill>
              </a:rPr>
              <a:t> Trust Edge Leadership Institute</a:t>
            </a:r>
            <a:endParaRPr lang="en-US" sz="10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2293A49E-2367-44F3-9532-95AE6C6B7F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-1" y="0"/>
            <a:ext cx="1160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2433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9430"/>
            <a:ext cx="10515600" cy="8212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53651"/>
            <a:ext cx="10515600" cy="4123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0B2C82-6509-4F10-8050-C950987C4AE3}"/>
              </a:ext>
            </a:extLst>
          </p:cNvPr>
          <p:cNvSpPr txBox="1">
            <a:spLocks/>
          </p:cNvSpPr>
          <p:nvPr userDrawn="1"/>
        </p:nvSpPr>
        <p:spPr>
          <a:xfrm>
            <a:off x="6213576" y="6423429"/>
            <a:ext cx="5812719" cy="2581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haroni" panose="02010803020104030203" pitchFamily="2" charset="-79"/>
                <a:ea typeface="Tahoma" panose="020B0604030504040204" pitchFamily="34" charset="0"/>
                <a:cs typeface="Aharoni" panose="02010803020104030203" pitchFamily="2" charset="-79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cs typeface="Tahoma" panose="020B0604030504040204" pitchFamily="34" charset="0"/>
              </a:rPr>
              <a:t>Copyright © MMXXIV Trust Edge Leadership</a:t>
            </a:r>
            <a:r>
              <a:rPr lang="en-US" sz="1000" b="0" dirty="0">
                <a:solidFill>
                  <a:schemeClr val="bg1">
                    <a:lumMod val="8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Institute. All rights reserved.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3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0"/>
        </a:spcBef>
        <a:spcAft>
          <a:spcPts val="2400"/>
        </a:spcAft>
        <a:buClr>
          <a:schemeClr val="accent1"/>
        </a:buClr>
        <a:buFont typeface="Wingdings" panose="05000000000000000000" pitchFamily="2" charset="2"/>
        <a:buChar char="§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FDFD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DFDFD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rgbClr val="DFDFD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D8753A2-8277-D0E4-C784-0EAF49B2A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grey megaphone&#10;&#10;AI-generated content may be incorrect.">
            <a:extLst>
              <a:ext uri="{FF2B5EF4-FFF2-40B4-BE49-F238E27FC236}">
                <a16:creationId xmlns:a16="http://schemas.microsoft.com/office/drawing/2014/main" id="{3002942E-1DB1-4136-5075-85F1E46B1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704617"/>
            <a:ext cx="7772400" cy="1956742"/>
          </a:xfrm>
          <a:prstGeom prst="rect">
            <a:avLst/>
          </a:prstGeom>
        </p:spPr>
      </p:pic>
      <p:pic>
        <p:nvPicPr>
          <p:cNvPr id="3" name="Picture 2" descr="A grey megaphone on a black background&#10;&#10;AI-generated content may be incorrect.">
            <a:extLst>
              <a:ext uri="{FF2B5EF4-FFF2-40B4-BE49-F238E27FC236}">
                <a16:creationId xmlns:a16="http://schemas.microsoft.com/office/drawing/2014/main" id="{F2E066FC-5CDB-2816-FF3F-00A5BF0B2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2704617"/>
            <a:ext cx="7772400" cy="261938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90585C6-F735-24D7-59A6-2AB69DAE2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MRA Messages™</a:t>
            </a:r>
          </a:p>
        </p:txBody>
      </p:sp>
      <p:pic>
        <p:nvPicPr>
          <p:cNvPr id="8" name="Picture 7" descr="A red and white logo with a black background&#10;&#10;AI-generated content may be incorrect.">
            <a:extLst>
              <a:ext uri="{FF2B5EF4-FFF2-40B4-BE49-F238E27FC236}">
                <a16:creationId xmlns:a16="http://schemas.microsoft.com/office/drawing/2014/main" id="{A01D5509-0F5B-A9B1-E532-3FBD78E47F8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483" r="32780"/>
          <a:stretch/>
        </p:blipFill>
        <p:spPr>
          <a:xfrm>
            <a:off x="4890466" y="2704617"/>
            <a:ext cx="2544417" cy="2619384"/>
          </a:xfrm>
          <a:prstGeom prst="rect">
            <a:avLst/>
          </a:prstGeom>
        </p:spPr>
      </p:pic>
      <p:pic>
        <p:nvPicPr>
          <p:cNvPr id="5" name="Picture 4" descr="A red and white logo with a black background&#10;&#10;AI-generated content may be incorrect.">
            <a:extLst>
              <a:ext uri="{FF2B5EF4-FFF2-40B4-BE49-F238E27FC236}">
                <a16:creationId xmlns:a16="http://schemas.microsoft.com/office/drawing/2014/main" id="{4EC6F0AB-42F7-E31F-BCDB-3BCF6DB91D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711"/>
          <a:stretch/>
        </p:blipFill>
        <p:spPr>
          <a:xfrm>
            <a:off x="7550258" y="2704617"/>
            <a:ext cx="2431942" cy="261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1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482A76B-2F7D-AC57-2A04-6F45B0324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AF44C3-8123-4DC6-8B87-3EA47AD39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LAWS of Compassion™</a:t>
            </a:r>
          </a:p>
        </p:txBody>
      </p:sp>
      <p:pic>
        <p:nvPicPr>
          <p:cNvPr id="5" name="Picture 4" descr="A pair of grey hearts&#10;&#10;AI-generated content may be incorrect.">
            <a:extLst>
              <a:ext uri="{FF2B5EF4-FFF2-40B4-BE49-F238E27FC236}">
                <a16:creationId xmlns:a16="http://schemas.microsoft.com/office/drawing/2014/main" id="{16E0BFE0-C07C-6F7B-4900-898928227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868" y="2758989"/>
            <a:ext cx="7199362" cy="2665888"/>
          </a:xfrm>
          <a:prstGeom prst="rect">
            <a:avLst/>
          </a:prstGeom>
        </p:spPr>
      </p:pic>
      <p:pic>
        <p:nvPicPr>
          <p:cNvPr id="9" name="Picture 8" descr="A heart with a white ear and a black background&#10;&#10;AI-generated content may be incorrect.">
            <a:extLst>
              <a:ext uri="{FF2B5EF4-FFF2-40B4-BE49-F238E27FC236}">
                <a16:creationId xmlns:a16="http://schemas.microsoft.com/office/drawing/2014/main" id="{36ABEC59-F97B-3C14-8931-925D22135E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5868" y="2758989"/>
            <a:ext cx="1954033" cy="2078914"/>
          </a:xfrm>
          <a:prstGeom prst="rect">
            <a:avLst/>
          </a:prstGeom>
        </p:spPr>
      </p:pic>
      <p:pic>
        <p:nvPicPr>
          <p:cNvPr id="13" name="Picture 12" descr="A heart with a star on it&#10;&#10;AI-generated content may be incorrect.">
            <a:extLst>
              <a:ext uri="{FF2B5EF4-FFF2-40B4-BE49-F238E27FC236}">
                <a16:creationId xmlns:a16="http://schemas.microsoft.com/office/drawing/2014/main" id="{AC3521F9-3568-180C-0238-3E9B0C0E30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934" y="3810955"/>
            <a:ext cx="1954033" cy="2078914"/>
          </a:xfrm>
          <a:prstGeom prst="rect">
            <a:avLst/>
          </a:prstGeom>
        </p:spPr>
      </p:pic>
      <p:pic>
        <p:nvPicPr>
          <p:cNvPr id="15" name="Picture 14" descr="A heart with a clock and text&#10;&#10;AI-generated content may be incorrect.">
            <a:extLst>
              <a:ext uri="{FF2B5EF4-FFF2-40B4-BE49-F238E27FC236}">
                <a16:creationId xmlns:a16="http://schemas.microsoft.com/office/drawing/2014/main" id="{40507D29-3AF9-0F88-479D-3394B5539D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131" y="2758989"/>
            <a:ext cx="1954033" cy="2078914"/>
          </a:xfrm>
          <a:prstGeom prst="rect">
            <a:avLst/>
          </a:prstGeom>
        </p:spPr>
      </p:pic>
      <p:pic>
        <p:nvPicPr>
          <p:cNvPr id="17" name="Picture 16" descr="A red heart with a hand and a black background&#10;&#10;AI-generated content may be incorrect.">
            <a:extLst>
              <a:ext uri="{FF2B5EF4-FFF2-40B4-BE49-F238E27FC236}">
                <a16:creationId xmlns:a16="http://schemas.microsoft.com/office/drawing/2014/main" id="{30E7CDDE-CC87-CD20-F56B-33B77EDB4F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1197" y="3810955"/>
            <a:ext cx="1954033" cy="207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1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5B1C5E6-059F-0D21-8AB4-48C1085DA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A2FD50-311B-342C-BAFD-A6C0F8B33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 Appreciation™</a:t>
            </a:r>
          </a:p>
        </p:txBody>
      </p:sp>
      <p:pic>
        <p:nvPicPr>
          <p:cNvPr id="3" name="Picture 2" descr="A grey oval with black background&#10;&#10;AI-generated content may be incorrect.">
            <a:extLst>
              <a:ext uri="{FF2B5EF4-FFF2-40B4-BE49-F238E27FC236}">
                <a16:creationId xmlns:a16="http://schemas.microsoft.com/office/drawing/2014/main" id="{99604E11-CFA8-A93E-5C2E-89E9972A0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938" y="3081650"/>
            <a:ext cx="7070124" cy="2002564"/>
          </a:xfrm>
          <a:prstGeom prst="rect">
            <a:avLst/>
          </a:prstGeom>
        </p:spPr>
      </p:pic>
      <p:pic>
        <p:nvPicPr>
          <p:cNvPr id="10" name="Picture 9" descr="A red circle with white lines on it&#10;&#10;AI-generated content may be incorrect.">
            <a:extLst>
              <a:ext uri="{FF2B5EF4-FFF2-40B4-BE49-F238E27FC236}">
                <a16:creationId xmlns:a16="http://schemas.microsoft.com/office/drawing/2014/main" id="{8849D548-21BA-5842-BF7C-DB8CDCB91F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7779"/>
          <a:stretch/>
        </p:blipFill>
        <p:spPr>
          <a:xfrm>
            <a:off x="2560938" y="3081650"/>
            <a:ext cx="1570664" cy="2605723"/>
          </a:xfrm>
          <a:prstGeom prst="rect">
            <a:avLst/>
          </a:prstGeom>
        </p:spPr>
      </p:pic>
      <p:pic>
        <p:nvPicPr>
          <p:cNvPr id="11" name="Picture 10" descr="A red circle with white lines on it&#10;&#10;AI-generated content may be incorrect.">
            <a:extLst>
              <a:ext uri="{FF2B5EF4-FFF2-40B4-BE49-F238E27FC236}">
                <a16:creationId xmlns:a16="http://schemas.microsoft.com/office/drawing/2014/main" id="{0E331275-1C7B-304B-1018-EFCD722020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108" r="39853"/>
          <a:stretch/>
        </p:blipFill>
        <p:spPr>
          <a:xfrm>
            <a:off x="4901782" y="3081650"/>
            <a:ext cx="1911247" cy="2605723"/>
          </a:xfrm>
          <a:prstGeom prst="rect">
            <a:avLst/>
          </a:prstGeom>
        </p:spPr>
      </p:pic>
      <p:pic>
        <p:nvPicPr>
          <p:cNvPr id="12" name="Picture 11" descr="A red circle with white lines on it&#10;&#10;AI-generated content may be incorrect.">
            <a:extLst>
              <a:ext uri="{FF2B5EF4-FFF2-40B4-BE49-F238E27FC236}">
                <a16:creationId xmlns:a16="http://schemas.microsoft.com/office/drawing/2014/main" id="{D968319E-EEDC-1C18-9372-E3271E6839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337"/>
          <a:stretch/>
        </p:blipFill>
        <p:spPr>
          <a:xfrm>
            <a:off x="7463729" y="3081650"/>
            <a:ext cx="2167333" cy="260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52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EBFE6CB-F852-56E5-5736-66249A20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FA2F18-286B-01DF-1782-7B05C4FAB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PAWS in Conflict™</a:t>
            </a:r>
          </a:p>
        </p:txBody>
      </p:sp>
      <p:pic>
        <p:nvPicPr>
          <p:cNvPr id="6" name="Picture 5" descr="A black and grey background&#10;&#10;AI-generated content may be incorrect.">
            <a:extLst>
              <a:ext uri="{FF2B5EF4-FFF2-40B4-BE49-F238E27FC236}">
                <a16:creationId xmlns:a16="http://schemas.microsoft.com/office/drawing/2014/main" id="{6739C3F3-AF19-34E4-8EDD-40ADA157F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186138"/>
            <a:ext cx="7772400" cy="1743341"/>
          </a:xfrm>
          <a:prstGeom prst="rect">
            <a:avLst/>
          </a:prstGeom>
        </p:spPr>
      </p:pic>
      <p:pic>
        <p:nvPicPr>
          <p:cNvPr id="8" name="Picture 7" descr="A black and grey background&#10;&#10;AI-generated content may be incorrect.">
            <a:extLst>
              <a:ext uri="{FF2B5EF4-FFF2-40B4-BE49-F238E27FC236}">
                <a16:creationId xmlns:a16="http://schemas.microsoft.com/office/drawing/2014/main" id="{497363F4-C820-D6AB-06E5-B58D75B53A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6358"/>
          <a:stretch/>
        </p:blipFill>
        <p:spPr>
          <a:xfrm>
            <a:off x="2209800" y="3186138"/>
            <a:ext cx="1837544" cy="2292172"/>
          </a:xfrm>
          <a:prstGeom prst="rect">
            <a:avLst/>
          </a:prstGeom>
        </p:spPr>
      </p:pic>
      <p:pic>
        <p:nvPicPr>
          <p:cNvPr id="10" name="Picture 9" descr="A heart and a couple of people's faces&#10;&#10;AI-generated content may be incorrect.">
            <a:extLst>
              <a:ext uri="{FF2B5EF4-FFF2-40B4-BE49-F238E27FC236}">
                <a16:creationId xmlns:a16="http://schemas.microsoft.com/office/drawing/2014/main" id="{5F563AEB-7CEE-6B73-F61A-6E0D3EFDFB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138" r="50147"/>
          <a:stretch/>
        </p:blipFill>
        <p:spPr>
          <a:xfrm>
            <a:off x="4087368" y="3186138"/>
            <a:ext cx="1998690" cy="2292172"/>
          </a:xfrm>
          <a:prstGeom prst="rect">
            <a:avLst/>
          </a:prstGeom>
        </p:spPr>
      </p:pic>
      <p:pic>
        <p:nvPicPr>
          <p:cNvPr id="12" name="Picture 11" descr="A red and black sign with white hearts and speech bubbles&#10;&#10;AI-generated content may be incorrect.">
            <a:extLst>
              <a:ext uri="{FF2B5EF4-FFF2-40B4-BE49-F238E27FC236}">
                <a16:creationId xmlns:a16="http://schemas.microsoft.com/office/drawing/2014/main" id="{B3F7259F-3DFF-2942-741C-9096AB59D0F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0000" r="24285"/>
          <a:stretch/>
        </p:blipFill>
        <p:spPr>
          <a:xfrm>
            <a:off x="6086058" y="3186138"/>
            <a:ext cx="2018573" cy="2292172"/>
          </a:xfrm>
          <a:prstGeom prst="rect">
            <a:avLst/>
          </a:prstGeom>
        </p:spPr>
      </p:pic>
      <p:pic>
        <p:nvPicPr>
          <p:cNvPr id="16" name="Picture 15" descr="A red and black sign with white hearts and speech bubbles&#10;&#10;AI-generated content may be incorrect.">
            <a:extLst>
              <a:ext uri="{FF2B5EF4-FFF2-40B4-BE49-F238E27FC236}">
                <a16:creationId xmlns:a16="http://schemas.microsoft.com/office/drawing/2014/main" id="{DD4CDA9D-0144-9DB8-597C-1A228F50056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6358"/>
          <a:stretch/>
        </p:blipFill>
        <p:spPr>
          <a:xfrm>
            <a:off x="8140700" y="3186138"/>
            <a:ext cx="1841500" cy="229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58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F3457B6-F1F9-E713-4329-13B930D08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E92497-4712-8445-EDA1-7DB4C9025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Decision-Making Values™</a:t>
            </a:r>
          </a:p>
        </p:txBody>
      </p:sp>
      <p:pic>
        <p:nvPicPr>
          <p:cNvPr id="3" name="Picture 2" descr="A grey head with a question mark&#10;&#10;AI-generated content may be incorrect.">
            <a:extLst>
              <a:ext uri="{FF2B5EF4-FFF2-40B4-BE49-F238E27FC236}">
                <a16:creationId xmlns:a16="http://schemas.microsoft.com/office/drawing/2014/main" id="{00058C98-A75A-C384-947E-E38557596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003538"/>
            <a:ext cx="7772400" cy="2039176"/>
          </a:xfrm>
          <a:prstGeom prst="rect">
            <a:avLst/>
          </a:prstGeom>
        </p:spPr>
      </p:pic>
      <p:pic>
        <p:nvPicPr>
          <p:cNvPr id="6" name="Picture 5" descr="A red and white exclamation mark in a head&#10;&#10;AI-generated content may be incorrect.">
            <a:extLst>
              <a:ext uri="{FF2B5EF4-FFF2-40B4-BE49-F238E27FC236}">
                <a16:creationId xmlns:a16="http://schemas.microsoft.com/office/drawing/2014/main" id="{D3FD2D0C-48D5-ADF1-9A1F-F04E0D0CF0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003538"/>
            <a:ext cx="7772400" cy="26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1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E3CBDDD-5C44-8B2E-2BD3-82D9E9A8C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A67117-FF06-F920-E2E9-F44EBD763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Mission Statement™</a:t>
            </a:r>
          </a:p>
        </p:txBody>
      </p:sp>
      <p:pic>
        <p:nvPicPr>
          <p:cNvPr id="3" name="Picture 2" descr="A group of grey speech bubbles&#10;&#10;AI-generated content may be incorrect.">
            <a:extLst>
              <a:ext uri="{FF2B5EF4-FFF2-40B4-BE49-F238E27FC236}">
                <a16:creationId xmlns:a16="http://schemas.microsoft.com/office/drawing/2014/main" id="{E64C1C29-776B-26C7-E5C9-FAAB6EEC6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578" y="869430"/>
            <a:ext cx="4940645" cy="5411447"/>
          </a:xfrm>
          <a:prstGeom prst="rect">
            <a:avLst/>
          </a:prstGeom>
        </p:spPr>
      </p:pic>
      <p:pic>
        <p:nvPicPr>
          <p:cNvPr id="6" name="Picture 5" descr="A diagram of a diagram&#10;&#10;AI-generated content may be incorrect.">
            <a:extLst>
              <a:ext uri="{FF2B5EF4-FFF2-40B4-BE49-F238E27FC236}">
                <a16:creationId xmlns:a16="http://schemas.microsoft.com/office/drawing/2014/main" id="{F33D94DB-6EFF-7FBB-0136-543316A52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463" y="869430"/>
            <a:ext cx="4937760" cy="5408286"/>
          </a:xfrm>
          <a:prstGeom prst="rect">
            <a:avLst/>
          </a:prstGeom>
        </p:spPr>
      </p:pic>
      <p:pic>
        <p:nvPicPr>
          <p:cNvPr id="8" name="Picture 7" descr="A group of people with red circles and white circles&#10;&#10;AI-generated content may be incorrect.">
            <a:extLst>
              <a:ext uri="{FF2B5EF4-FFF2-40B4-BE49-F238E27FC236}">
                <a16:creationId xmlns:a16="http://schemas.microsoft.com/office/drawing/2014/main" id="{7A125EB1-7F74-339D-4F14-A71B105549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8463" y="869430"/>
            <a:ext cx="4937760" cy="5408286"/>
          </a:xfrm>
          <a:prstGeom prst="rect">
            <a:avLst/>
          </a:prstGeom>
        </p:spPr>
      </p:pic>
      <p:pic>
        <p:nvPicPr>
          <p:cNvPr id="10" name="Picture 9" descr="A group of speech bubbles with icons&#10;&#10;AI-generated content may be incorrect.">
            <a:extLst>
              <a:ext uri="{FF2B5EF4-FFF2-40B4-BE49-F238E27FC236}">
                <a16:creationId xmlns:a16="http://schemas.microsoft.com/office/drawing/2014/main" id="{B889017E-31D7-75AD-4E60-0B29066B89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8463" y="869430"/>
            <a:ext cx="4937760" cy="5408286"/>
          </a:xfrm>
          <a:prstGeom prst="rect">
            <a:avLst/>
          </a:prstGeom>
        </p:spPr>
      </p:pic>
      <p:pic>
        <p:nvPicPr>
          <p:cNvPr id="12" name="Picture 11" descr="A group of people with red circles and white circles with white circles&#10;&#10;AI-generated content may be incorrect.">
            <a:extLst>
              <a:ext uri="{FF2B5EF4-FFF2-40B4-BE49-F238E27FC236}">
                <a16:creationId xmlns:a16="http://schemas.microsoft.com/office/drawing/2014/main" id="{755B39FE-F29E-4219-0FE5-BA67BC7BCE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8463" y="869430"/>
            <a:ext cx="4937760" cy="5408286"/>
          </a:xfrm>
          <a:prstGeom prst="rect">
            <a:avLst/>
          </a:prstGeom>
        </p:spPr>
      </p:pic>
      <p:pic>
        <p:nvPicPr>
          <p:cNvPr id="14" name="Picture 13" descr="A group of red speech bubbles with white circles and icons&#10;&#10;AI-generated content may be incorrect.">
            <a:extLst>
              <a:ext uri="{FF2B5EF4-FFF2-40B4-BE49-F238E27FC236}">
                <a16:creationId xmlns:a16="http://schemas.microsoft.com/office/drawing/2014/main" id="{AACC87BA-D443-6C60-E153-2F30E40775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8463" y="869430"/>
            <a:ext cx="4937760" cy="5408286"/>
          </a:xfrm>
          <a:prstGeom prst="rect">
            <a:avLst/>
          </a:prstGeom>
        </p:spPr>
      </p:pic>
      <p:pic>
        <p:nvPicPr>
          <p:cNvPr id="16" name="Picture 15" descr="A group of red speech bubbles with icons&#10;&#10;AI-generated content may be incorrect.">
            <a:extLst>
              <a:ext uri="{FF2B5EF4-FFF2-40B4-BE49-F238E27FC236}">
                <a16:creationId xmlns:a16="http://schemas.microsoft.com/office/drawing/2014/main" id="{E3985B62-1B37-C3F6-619E-CFA418E8A7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8463" y="869430"/>
            <a:ext cx="4937760" cy="54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11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C817C4D-E5E6-4975-E6AF-D5BC9ACD8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y and black symbol&#10;&#10;AI-generated content may be incorrect.">
            <a:extLst>
              <a:ext uri="{FF2B5EF4-FFF2-40B4-BE49-F238E27FC236}">
                <a16:creationId xmlns:a16="http://schemas.microsoft.com/office/drawing/2014/main" id="{00A11500-86E3-5F4E-EB9F-0F6A7A47B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205" y="2449286"/>
            <a:ext cx="1657589" cy="339151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D8C96D0-3A30-6B58-B83B-811521B37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Organizations of Character™</a:t>
            </a:r>
          </a:p>
        </p:txBody>
      </p:sp>
      <p:pic>
        <p:nvPicPr>
          <p:cNvPr id="8" name="Picture 7" descr="A silver medal with a red and white diamond&#10;&#10;AI-generated content may be incorrect.">
            <a:extLst>
              <a:ext uri="{FF2B5EF4-FFF2-40B4-BE49-F238E27FC236}">
                <a16:creationId xmlns:a16="http://schemas.microsoft.com/office/drawing/2014/main" id="{F8967B35-697C-F757-9268-849C394CA9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205" y="2449284"/>
            <a:ext cx="1657589" cy="3391515"/>
          </a:xfrm>
          <a:prstGeom prst="rect">
            <a:avLst/>
          </a:prstGeom>
        </p:spPr>
      </p:pic>
      <p:pic>
        <p:nvPicPr>
          <p:cNvPr id="16" name="Picture 15" descr="A black background with grey letters&#10;&#10;AI-generated content may be incorrect.">
            <a:extLst>
              <a:ext uri="{FF2B5EF4-FFF2-40B4-BE49-F238E27FC236}">
                <a16:creationId xmlns:a16="http://schemas.microsoft.com/office/drawing/2014/main" id="{84A89194-786E-C1F4-A271-66F002C7E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4821" y="4295949"/>
            <a:ext cx="1000886" cy="209610"/>
          </a:xfrm>
          <a:prstGeom prst="rect">
            <a:avLst/>
          </a:prstGeom>
        </p:spPr>
      </p:pic>
      <p:pic>
        <p:nvPicPr>
          <p:cNvPr id="18" name="Picture 1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4C33223-64F7-3898-D026-C35E8CAC3C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0694" y="4499247"/>
            <a:ext cx="1855047" cy="560706"/>
          </a:xfrm>
          <a:prstGeom prst="rect">
            <a:avLst/>
          </a:prstGeom>
        </p:spPr>
      </p:pic>
      <p:pic>
        <p:nvPicPr>
          <p:cNvPr id="20" name="Picture 19" descr="A white arrow and grey text&#10;&#10;AI-generated content may be incorrect.">
            <a:extLst>
              <a:ext uri="{FF2B5EF4-FFF2-40B4-BE49-F238E27FC236}">
                <a16:creationId xmlns:a16="http://schemas.microsoft.com/office/drawing/2014/main" id="{A6B720BF-D8FE-8C93-3C12-8FB3990D71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0716" y="5108354"/>
            <a:ext cx="712673" cy="524024"/>
          </a:xfrm>
          <a:prstGeom prst="rect">
            <a:avLst/>
          </a:prstGeom>
        </p:spPr>
      </p:pic>
      <p:pic>
        <p:nvPicPr>
          <p:cNvPr id="22" name="Picture 21" descr="A black background with red and grey text&#10;&#10;AI-generated content may be incorrect.">
            <a:extLst>
              <a:ext uri="{FF2B5EF4-FFF2-40B4-BE49-F238E27FC236}">
                <a16:creationId xmlns:a16="http://schemas.microsoft.com/office/drawing/2014/main" id="{2FFDFA8B-41DF-D3BA-3811-218002909C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5495" y="5678123"/>
            <a:ext cx="1472507" cy="513543"/>
          </a:xfrm>
          <a:prstGeom prst="rect">
            <a:avLst/>
          </a:prstGeom>
        </p:spPr>
      </p:pic>
      <p:pic>
        <p:nvPicPr>
          <p:cNvPr id="24" name="Picture 2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1108E41-2567-4738-1BAE-F794239FDA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88819" y="5438617"/>
            <a:ext cx="1409627" cy="602629"/>
          </a:xfrm>
          <a:prstGeom prst="rect">
            <a:avLst/>
          </a:prstGeom>
        </p:spPr>
      </p:pic>
      <p:pic>
        <p:nvPicPr>
          <p:cNvPr id="26" name="Picture 25" descr="A black background with grey text&#10;&#10;AI-generated content may be incorrect.">
            <a:extLst>
              <a:ext uri="{FF2B5EF4-FFF2-40B4-BE49-F238E27FC236}">
                <a16:creationId xmlns:a16="http://schemas.microsoft.com/office/drawing/2014/main" id="{9877E3D9-0CAD-0C6F-5960-C4CA569BC2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26258" y="4843722"/>
            <a:ext cx="1456787" cy="529264"/>
          </a:xfrm>
          <a:prstGeom prst="rect">
            <a:avLst/>
          </a:prstGeom>
        </p:spPr>
      </p:pic>
      <p:pic>
        <p:nvPicPr>
          <p:cNvPr id="28" name="Picture 27" descr="A black and white logo&#10;&#10;AI-generated content may be incorrect.">
            <a:extLst>
              <a:ext uri="{FF2B5EF4-FFF2-40B4-BE49-F238E27FC236}">
                <a16:creationId xmlns:a16="http://schemas.microsoft.com/office/drawing/2014/main" id="{6E0A6955-DC30-266D-AC20-50C0AA74FD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6292" y="4289841"/>
            <a:ext cx="1682118" cy="47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88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EBDD999-0923-EFB2-7ADC-54C9A4B24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C6EACE1-E9ED-7AE0-BAC5-B31C3D4E3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Input=Output™</a:t>
            </a:r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5CE2CE6-6CBE-5A9C-EC3B-3011629D2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203144"/>
            <a:ext cx="7772400" cy="1971986"/>
          </a:xfrm>
          <a:prstGeom prst="rect">
            <a:avLst/>
          </a:prstGeom>
        </p:spPr>
      </p:pic>
      <p:pic>
        <p:nvPicPr>
          <p:cNvPr id="6" name="Picture 5" descr="A row of dots on a black background&#10;&#10;AI-generated content may be incorrect.">
            <a:extLst>
              <a:ext uri="{FF2B5EF4-FFF2-40B4-BE49-F238E27FC236}">
                <a16:creationId xmlns:a16="http://schemas.microsoft.com/office/drawing/2014/main" id="{0AA23AFF-2A7D-1CB0-C377-35B904F3C0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781" r="27158"/>
          <a:stretch/>
        </p:blipFill>
        <p:spPr>
          <a:xfrm>
            <a:off x="3902696" y="3203144"/>
            <a:ext cx="3968685" cy="2565122"/>
          </a:xfrm>
          <a:prstGeom prst="rect">
            <a:avLst/>
          </a:prstGeom>
        </p:spPr>
      </p:pic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F421904-AC8B-C145-09F6-84B61FC1E7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8219"/>
          <a:stretch/>
        </p:blipFill>
        <p:spPr>
          <a:xfrm>
            <a:off x="2209800" y="3203144"/>
            <a:ext cx="1692896" cy="2565122"/>
          </a:xfrm>
          <a:prstGeom prst="rect">
            <a:avLst/>
          </a:prstGeom>
        </p:spPr>
      </p:pic>
      <p:pic>
        <p:nvPicPr>
          <p:cNvPr id="10" name="Picture 9" descr="A row of dots on a black background&#10;&#10;AI-generated content may be incorrect.">
            <a:extLst>
              <a:ext uri="{FF2B5EF4-FFF2-40B4-BE49-F238E27FC236}">
                <a16:creationId xmlns:a16="http://schemas.microsoft.com/office/drawing/2014/main" id="{87771AE3-E0A9-5394-0151-1C21F208BA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2893"/>
          <a:stretch/>
        </p:blipFill>
        <p:spPr>
          <a:xfrm>
            <a:off x="7871381" y="3203144"/>
            <a:ext cx="2106891" cy="25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9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627908B-5DCE-F51A-78E5-B0CF5E8DE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D0760B-EBEC-7729-B7D0-0A6004796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Mentoring™</a:t>
            </a:r>
          </a:p>
        </p:txBody>
      </p:sp>
      <p:pic>
        <p:nvPicPr>
          <p:cNvPr id="3" name="Picture 2" descr="A person standing on top of a graph&#10;&#10;AI-generated content may be incorrect.">
            <a:extLst>
              <a:ext uri="{FF2B5EF4-FFF2-40B4-BE49-F238E27FC236}">
                <a16:creationId xmlns:a16="http://schemas.microsoft.com/office/drawing/2014/main" id="{FFF77882-E3BE-03CD-6810-DA1DFDE5B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4292" y="2351113"/>
            <a:ext cx="6683415" cy="4124259"/>
          </a:xfrm>
          <a:prstGeom prst="rect">
            <a:avLst/>
          </a:prstGeom>
        </p:spPr>
      </p:pic>
      <p:pic>
        <p:nvPicPr>
          <p:cNvPr id="6" name="Picture 5" descr="A red and black person climbing up a staircase&#10;&#10;AI-generated content may be incorrect.">
            <a:extLst>
              <a:ext uri="{FF2B5EF4-FFF2-40B4-BE49-F238E27FC236}">
                <a16:creationId xmlns:a16="http://schemas.microsoft.com/office/drawing/2014/main" id="{2DD2C775-A37C-1CEE-9505-5640BB2AA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4291" y="2203062"/>
            <a:ext cx="6683415" cy="4272310"/>
          </a:xfrm>
          <a:prstGeom prst="rect">
            <a:avLst/>
          </a:prstGeom>
        </p:spPr>
      </p:pic>
      <p:pic>
        <p:nvPicPr>
          <p:cNvPr id="5" name="Picture 4" descr="A black and white graph with a person standing on top of it&#10;&#10;AI-generated content may be incorrect.">
            <a:extLst>
              <a:ext uri="{FF2B5EF4-FFF2-40B4-BE49-F238E27FC236}">
                <a16:creationId xmlns:a16="http://schemas.microsoft.com/office/drawing/2014/main" id="{079B6084-4696-A729-78C9-DE055E3C3F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4291" y="2351112"/>
            <a:ext cx="6683415" cy="412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1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2F99C5B-B916-E88C-660F-CAB1F72EC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81D2B11-AAF9-203B-8538-AECCBA49E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Feedback™</a:t>
            </a:r>
          </a:p>
        </p:txBody>
      </p:sp>
      <p:pic>
        <p:nvPicPr>
          <p:cNvPr id="3" name="Picture 2" descr="A black circle with white and grey square shapes&#10;&#10;AI-generated content may be incorrect.">
            <a:extLst>
              <a:ext uri="{FF2B5EF4-FFF2-40B4-BE49-F238E27FC236}">
                <a16:creationId xmlns:a16="http://schemas.microsoft.com/office/drawing/2014/main" id="{090250B7-83F0-D470-5E65-7DD750089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962" y="2214924"/>
            <a:ext cx="4012075" cy="4012075"/>
          </a:xfrm>
          <a:prstGeom prst="rect">
            <a:avLst/>
          </a:prstGeom>
        </p:spPr>
      </p:pic>
      <p:pic>
        <p:nvPicPr>
          <p:cNvPr id="6" name="Picture 5" descr="A red and white logo&#10;&#10;AI-generated content may be incorrect.">
            <a:extLst>
              <a:ext uri="{FF2B5EF4-FFF2-40B4-BE49-F238E27FC236}">
                <a16:creationId xmlns:a16="http://schemas.microsoft.com/office/drawing/2014/main" id="{59031B40-9623-3098-7878-760B61907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962" y="2214924"/>
            <a:ext cx="4012075" cy="401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22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2826CCC-6FED-E135-FFCC-B690D7E2D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21D0A7-1F4B-6EC1-218D-48872BEF6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Mastermind Groups™</a:t>
            </a:r>
          </a:p>
        </p:txBody>
      </p:sp>
      <p:pic>
        <p:nvPicPr>
          <p:cNvPr id="3" name="Picture 2" descr="A group of light bulbs in circles&#10;&#10;AI-generated content may be incorrect.">
            <a:extLst>
              <a:ext uri="{FF2B5EF4-FFF2-40B4-BE49-F238E27FC236}">
                <a16:creationId xmlns:a16="http://schemas.microsoft.com/office/drawing/2014/main" id="{A478311D-8692-C39F-4EE7-16F3CEA45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0874" y="2149532"/>
            <a:ext cx="5150252" cy="4079495"/>
          </a:xfrm>
          <a:prstGeom prst="rect">
            <a:avLst/>
          </a:prstGeom>
        </p:spPr>
      </p:pic>
      <p:pic>
        <p:nvPicPr>
          <p:cNvPr id="6" name="Picture 5" descr="A group of red circles with white light bulbs and arrows&#10;&#10;AI-generated content may be incorrect.">
            <a:extLst>
              <a:ext uri="{FF2B5EF4-FFF2-40B4-BE49-F238E27FC236}">
                <a16:creationId xmlns:a16="http://schemas.microsoft.com/office/drawing/2014/main" id="{7E10A9A4-B4D2-9F82-A4CB-D2EBD803A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874" y="2149531"/>
            <a:ext cx="5150252" cy="407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8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BDE955-4FEF-3A5E-AF9E-FDD503E49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5161EE4-54EF-EDC2-4110-D6662A79F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 Q’s for Relevancy</a:t>
            </a:r>
          </a:p>
        </p:txBody>
      </p:sp>
      <p:pic>
        <p:nvPicPr>
          <p:cNvPr id="14" name="Picture 13" descr="A black and grey logo&#10;&#10;AI-generated content may be incorrect.">
            <a:extLst>
              <a:ext uri="{FF2B5EF4-FFF2-40B4-BE49-F238E27FC236}">
                <a16:creationId xmlns:a16="http://schemas.microsoft.com/office/drawing/2014/main" id="{53371724-EB83-3D02-0C35-354EDAE43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789" y="2753459"/>
            <a:ext cx="5587372" cy="2206084"/>
          </a:xfrm>
          <a:prstGeom prst="rect">
            <a:avLst/>
          </a:prstGeom>
        </p:spPr>
      </p:pic>
      <p:pic>
        <p:nvPicPr>
          <p:cNvPr id="3" name="Picture 2" descr="A red and grey circle with a check mark and a person in the middle&#10;&#10;AI-generated content may be incorrect.">
            <a:extLst>
              <a:ext uri="{FF2B5EF4-FFF2-40B4-BE49-F238E27FC236}">
                <a16:creationId xmlns:a16="http://schemas.microsoft.com/office/drawing/2014/main" id="{9C8EC133-7F26-24AB-3460-DC5DEE063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788" y="2753459"/>
            <a:ext cx="6172200" cy="2839212"/>
          </a:xfrm>
          <a:prstGeom prst="rect">
            <a:avLst/>
          </a:prstGeom>
        </p:spPr>
      </p:pic>
      <p:pic>
        <p:nvPicPr>
          <p:cNvPr id="5" name="Picture 4" descr="A red circle with white lines and a clock with a person in the middle&#10;&#10;AI-generated content may be incorrect.">
            <a:extLst>
              <a:ext uri="{FF2B5EF4-FFF2-40B4-BE49-F238E27FC236}">
                <a16:creationId xmlns:a16="http://schemas.microsoft.com/office/drawing/2014/main" id="{0B3667E3-5DC7-0B56-2C0F-3D92D406A0F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2118"/>
          <a:stretch/>
        </p:blipFill>
        <p:spPr>
          <a:xfrm>
            <a:off x="6496054" y="2753459"/>
            <a:ext cx="2983376" cy="28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4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D03B853-A408-E5D3-F651-8C4DCAF98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ttern of circles and arrows&#10;&#10;AI-generated content may be incorrect.">
            <a:extLst>
              <a:ext uri="{FF2B5EF4-FFF2-40B4-BE49-F238E27FC236}">
                <a16:creationId xmlns:a16="http://schemas.microsoft.com/office/drawing/2014/main" id="{A15B6858-5E01-ADA8-1122-CEF1DA8B8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949" y="2479293"/>
            <a:ext cx="6150102" cy="371918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CFEDBB1-D21A-784A-BE44-9F6A8B83F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Cascading People Development Initiatives™</a:t>
            </a:r>
          </a:p>
        </p:txBody>
      </p:sp>
      <p:pic>
        <p:nvPicPr>
          <p:cNvPr id="13" name="Picture 12" descr="A red circle with a white arrow pointing to a red circle&#10;&#10;AI-generated content may be incorrect.">
            <a:extLst>
              <a:ext uri="{FF2B5EF4-FFF2-40B4-BE49-F238E27FC236}">
                <a16:creationId xmlns:a16="http://schemas.microsoft.com/office/drawing/2014/main" id="{60AAFF50-F11A-4577-1EF5-82BCC90D5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9850" y="2933072"/>
            <a:ext cx="1366331" cy="2201938"/>
          </a:xfrm>
          <a:prstGeom prst="rect">
            <a:avLst/>
          </a:prstGeom>
        </p:spPr>
      </p:pic>
      <p:pic>
        <p:nvPicPr>
          <p:cNvPr id="11" name="Picture 10" descr="A red circle with a white book and a red circle with a white arrow&#10;&#10;AI-generated content may be incorrect.">
            <a:extLst>
              <a:ext uri="{FF2B5EF4-FFF2-40B4-BE49-F238E27FC236}">
                <a16:creationId xmlns:a16="http://schemas.microsoft.com/office/drawing/2014/main" id="{6EE9C137-0CD7-AF7C-587A-401F506B3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3972" y="2474278"/>
            <a:ext cx="1736768" cy="1274382"/>
          </a:xfrm>
          <a:prstGeom prst="rect">
            <a:avLst/>
          </a:prstGeom>
        </p:spPr>
      </p:pic>
      <p:pic>
        <p:nvPicPr>
          <p:cNvPr id="9" name="Picture 8" descr="A red circle with a white key in it and a arrow pointing to it&#10;&#10;AI-generated content may be incorrect.">
            <a:extLst>
              <a:ext uri="{FF2B5EF4-FFF2-40B4-BE49-F238E27FC236}">
                <a16:creationId xmlns:a16="http://schemas.microsoft.com/office/drawing/2014/main" id="{F6F64DCD-119C-8F8D-3DB2-BC054C18EB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6030" y="2476895"/>
            <a:ext cx="1951045" cy="1274382"/>
          </a:xfrm>
          <a:prstGeom prst="rect">
            <a:avLst/>
          </a:prstGeom>
        </p:spPr>
      </p:pic>
      <p:pic>
        <p:nvPicPr>
          <p:cNvPr id="15" name="Picture 14" descr="A red circle with a white circle with a white circle with a white circle with a white circle with a red circle with a white circle with a white circle with a white circle with a red circle&#10;&#10;AI-generated content may be incorrect.">
            <a:extLst>
              <a:ext uri="{FF2B5EF4-FFF2-40B4-BE49-F238E27FC236}">
                <a16:creationId xmlns:a16="http://schemas.microsoft.com/office/drawing/2014/main" id="{71938B4E-FA76-84B5-2763-2B134EE21F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57712" y="3843134"/>
            <a:ext cx="1732428" cy="1282447"/>
          </a:xfrm>
          <a:prstGeom prst="rect">
            <a:avLst/>
          </a:prstGeom>
        </p:spPr>
      </p:pic>
      <p:pic>
        <p:nvPicPr>
          <p:cNvPr id="19" name="Picture 18" descr="A red circle with white text and a graph in the middle&#10;&#10;AI-generated content may be incorrect.">
            <a:extLst>
              <a:ext uri="{FF2B5EF4-FFF2-40B4-BE49-F238E27FC236}">
                <a16:creationId xmlns:a16="http://schemas.microsoft.com/office/drawing/2014/main" id="{81F04B3C-C2BF-BF73-435A-08FD7F9F0F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01963" y="3840364"/>
            <a:ext cx="1856528" cy="1290513"/>
          </a:xfrm>
          <a:prstGeom prst="rect">
            <a:avLst/>
          </a:prstGeom>
        </p:spPr>
      </p:pic>
      <p:pic>
        <p:nvPicPr>
          <p:cNvPr id="17" name="Picture 16" descr="A red circle with white circles and a white arrow&#10;&#10;AI-generated content may be incorrect.">
            <a:extLst>
              <a:ext uri="{FF2B5EF4-FFF2-40B4-BE49-F238E27FC236}">
                <a16:creationId xmlns:a16="http://schemas.microsoft.com/office/drawing/2014/main" id="{777337DC-507C-1477-A41B-77B59AD3F8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90288" y="3846497"/>
            <a:ext cx="1867424" cy="1282448"/>
          </a:xfrm>
          <a:prstGeom prst="rect">
            <a:avLst/>
          </a:prstGeom>
        </p:spPr>
      </p:pic>
      <p:pic>
        <p:nvPicPr>
          <p:cNvPr id="25" name="Picture 24" descr="A red circle with a heart in the center and arrow pointing to the right&#10;&#10;AI-generated content may be incorrect.">
            <a:extLst>
              <a:ext uri="{FF2B5EF4-FFF2-40B4-BE49-F238E27FC236}">
                <a16:creationId xmlns:a16="http://schemas.microsoft.com/office/drawing/2014/main" id="{1F646258-010C-60D3-ACE6-0EB3613EC8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8400" y="5218158"/>
            <a:ext cx="1944700" cy="1266316"/>
          </a:xfrm>
          <a:prstGeom prst="rect">
            <a:avLst/>
          </a:prstGeom>
        </p:spPr>
      </p:pic>
      <p:pic>
        <p:nvPicPr>
          <p:cNvPr id="23" name="Picture 22" descr="A red circle with white arrow and a red circle with white text&#10;&#10;AI-generated content may be incorrect.">
            <a:extLst>
              <a:ext uri="{FF2B5EF4-FFF2-40B4-BE49-F238E27FC236}">
                <a16:creationId xmlns:a16="http://schemas.microsoft.com/office/drawing/2014/main" id="{CCB1036B-F26A-E312-1A33-7100E448B9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6591" y="5218158"/>
            <a:ext cx="1989925" cy="1266316"/>
          </a:xfrm>
          <a:prstGeom prst="rect">
            <a:avLst/>
          </a:prstGeom>
        </p:spPr>
      </p:pic>
      <p:pic>
        <p:nvPicPr>
          <p:cNvPr id="21" name="Picture 20" descr="A red circle with white check marks and a black background&#10;&#10;AI-generated content may be incorrect.">
            <a:extLst>
              <a:ext uri="{FF2B5EF4-FFF2-40B4-BE49-F238E27FC236}">
                <a16:creationId xmlns:a16="http://schemas.microsoft.com/office/drawing/2014/main" id="{ACDD803F-7112-0BF6-BBEA-8275F4659E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0428" y="5202027"/>
            <a:ext cx="1394943" cy="1282447"/>
          </a:xfrm>
          <a:prstGeom prst="rect">
            <a:avLst/>
          </a:prstGeom>
        </p:spPr>
      </p:pic>
      <p:pic>
        <p:nvPicPr>
          <p:cNvPr id="7" name="Picture 6" descr="A red circle with white arrows in it&#10;&#10;AI-generated content may be incorrect.">
            <a:extLst>
              <a:ext uri="{FF2B5EF4-FFF2-40B4-BE49-F238E27FC236}">
                <a16:creationId xmlns:a16="http://schemas.microsoft.com/office/drawing/2014/main" id="{5E66556B-C7A7-8C63-3CB4-C4620A3D71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30227" y="2479293"/>
            <a:ext cx="992650" cy="128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3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50BB749-4C71-227D-BE95-583054F60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drawing of a pencil and a piece of paper&#10;&#10;AI-generated content may be incorrect.">
            <a:extLst>
              <a:ext uri="{FF2B5EF4-FFF2-40B4-BE49-F238E27FC236}">
                <a16:creationId xmlns:a16="http://schemas.microsoft.com/office/drawing/2014/main" id="{37583163-8B65-1C25-5D63-0DBD078C7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981" y="2852554"/>
            <a:ext cx="6455226" cy="270535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9277A99-3AD0-5B50-5CC0-B3530BA64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Commitment Reflection™</a:t>
            </a:r>
          </a:p>
        </p:txBody>
      </p:sp>
      <p:pic>
        <p:nvPicPr>
          <p:cNvPr id="18" name="Picture 17" descr="A drawing of a pencil and a piece of paper&#10;&#10;AI-generated content may be incorrect.">
            <a:extLst>
              <a:ext uri="{FF2B5EF4-FFF2-40B4-BE49-F238E27FC236}">
                <a16:creationId xmlns:a16="http://schemas.microsoft.com/office/drawing/2014/main" id="{6C67865D-BCFE-606C-A8BA-7EFECF9BD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385" y="2855027"/>
            <a:ext cx="6455229" cy="2705356"/>
          </a:xfrm>
          <a:prstGeom prst="rect">
            <a:avLst/>
          </a:prstGeom>
        </p:spPr>
      </p:pic>
      <p:pic>
        <p:nvPicPr>
          <p:cNvPr id="19" name="Picture 18" descr="A red book with a white hand drawn handshake&#10;&#10;AI-generated content may be incorrect.">
            <a:extLst>
              <a:ext uri="{FF2B5EF4-FFF2-40B4-BE49-F238E27FC236}">
                <a16:creationId xmlns:a16="http://schemas.microsoft.com/office/drawing/2014/main" id="{BF8D0693-C16C-E43F-DEB1-65B51AB9F5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5587"/>
          <a:stretch/>
        </p:blipFill>
        <p:spPr>
          <a:xfrm>
            <a:off x="2868385" y="2855027"/>
            <a:ext cx="2221438" cy="3133543"/>
          </a:xfrm>
          <a:prstGeom prst="rect">
            <a:avLst/>
          </a:prstGeom>
        </p:spPr>
      </p:pic>
      <p:pic>
        <p:nvPicPr>
          <p:cNvPr id="20" name="Picture 19" descr="A red book with a white hand drawn handshake&#10;&#10;AI-generated content may be incorrect.">
            <a:extLst>
              <a:ext uri="{FF2B5EF4-FFF2-40B4-BE49-F238E27FC236}">
                <a16:creationId xmlns:a16="http://schemas.microsoft.com/office/drawing/2014/main" id="{D3532DA5-08C0-0AE2-E760-8716892481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537" r="33892"/>
          <a:stretch/>
        </p:blipFill>
        <p:spPr>
          <a:xfrm>
            <a:off x="5096072" y="2855027"/>
            <a:ext cx="2037987" cy="3133543"/>
          </a:xfrm>
          <a:prstGeom prst="rect">
            <a:avLst/>
          </a:prstGeom>
        </p:spPr>
      </p:pic>
      <p:pic>
        <p:nvPicPr>
          <p:cNvPr id="21" name="Picture 20" descr="A red book with a white hand drawn handshake&#10;&#10;AI-generated content may be incorrect.">
            <a:extLst>
              <a:ext uri="{FF2B5EF4-FFF2-40B4-BE49-F238E27FC236}">
                <a16:creationId xmlns:a16="http://schemas.microsoft.com/office/drawing/2014/main" id="{E605EB66-2592-0CEB-D26C-025AC5B3A7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657"/>
          <a:stretch/>
        </p:blipFill>
        <p:spPr>
          <a:xfrm>
            <a:off x="7360528" y="2855027"/>
            <a:ext cx="1958679" cy="313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4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0E38928-25AB-CF6B-D299-2B19F28BC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1AF6FB7-CB8D-DBF4-8AD1-25AEDA179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Six-Step Accountability Framework™</a:t>
            </a:r>
          </a:p>
        </p:txBody>
      </p:sp>
      <p:pic>
        <p:nvPicPr>
          <p:cNvPr id="3" name="Picture 2" descr="A group of clipboards on a black background&#10;&#10;AI-generated content may be incorrect.">
            <a:extLst>
              <a:ext uri="{FF2B5EF4-FFF2-40B4-BE49-F238E27FC236}">
                <a16:creationId xmlns:a16="http://schemas.microsoft.com/office/drawing/2014/main" id="{760D7A40-A23E-110B-7E6E-9520DF686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358" y="2575099"/>
            <a:ext cx="5639284" cy="3699221"/>
          </a:xfrm>
          <a:prstGeom prst="rect">
            <a:avLst/>
          </a:prstGeom>
        </p:spPr>
      </p:pic>
      <p:pic>
        <p:nvPicPr>
          <p:cNvPr id="6" name="Picture 5" descr="A group of red clipboards with white symbols&#10;&#10;AI-generated content may be incorrect.">
            <a:extLst>
              <a:ext uri="{FF2B5EF4-FFF2-40B4-BE49-F238E27FC236}">
                <a16:creationId xmlns:a16="http://schemas.microsoft.com/office/drawing/2014/main" id="{CBE13B21-5AD1-5FC7-1B4B-6AEE66447B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8465" b="51259"/>
          <a:stretch/>
        </p:blipFill>
        <p:spPr>
          <a:xfrm>
            <a:off x="3154680" y="2575099"/>
            <a:ext cx="1307592" cy="1984172"/>
          </a:xfrm>
          <a:prstGeom prst="rect">
            <a:avLst/>
          </a:prstGeom>
        </p:spPr>
      </p:pic>
      <p:pic>
        <p:nvPicPr>
          <p:cNvPr id="8" name="Picture 7" descr="A group of red clipboards with white symbols&#10;&#10;AI-generated content may be incorrect.">
            <a:extLst>
              <a:ext uri="{FF2B5EF4-FFF2-40B4-BE49-F238E27FC236}">
                <a16:creationId xmlns:a16="http://schemas.microsoft.com/office/drawing/2014/main" id="{089CB38D-0E6B-6EE5-EAB0-E2ADBBED15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697" r="37674" b="51259"/>
          <a:stretch/>
        </p:blipFill>
        <p:spPr>
          <a:xfrm>
            <a:off x="5194444" y="2572678"/>
            <a:ext cx="1728216" cy="1972632"/>
          </a:xfrm>
          <a:prstGeom prst="rect">
            <a:avLst/>
          </a:prstGeom>
        </p:spPr>
      </p:pic>
      <p:pic>
        <p:nvPicPr>
          <p:cNvPr id="9" name="Picture 8" descr="A group of red clipboards with white symbols&#10;&#10;AI-generated content may be incorrect.">
            <a:extLst>
              <a:ext uri="{FF2B5EF4-FFF2-40B4-BE49-F238E27FC236}">
                <a16:creationId xmlns:a16="http://schemas.microsoft.com/office/drawing/2014/main" id="{B0A32611-A1C0-6567-8CC2-2D5B7D47C9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673" r="2703" b="51889"/>
          <a:stretch/>
        </p:blipFill>
        <p:spPr>
          <a:xfrm>
            <a:off x="7360920" y="2572682"/>
            <a:ext cx="1673352" cy="1953905"/>
          </a:xfrm>
          <a:prstGeom prst="rect">
            <a:avLst/>
          </a:prstGeom>
        </p:spPr>
      </p:pic>
      <p:pic>
        <p:nvPicPr>
          <p:cNvPr id="10" name="Picture 9" descr="A group of red clipboards with white symbols&#10;&#10;AI-generated content may be incorrect.">
            <a:extLst>
              <a:ext uri="{FF2B5EF4-FFF2-40B4-BE49-F238E27FC236}">
                <a16:creationId xmlns:a16="http://schemas.microsoft.com/office/drawing/2014/main" id="{70E2ADA3-E16C-6C7B-EB15-27443D436A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1259" r="76607"/>
          <a:stretch/>
        </p:blipFill>
        <p:spPr>
          <a:xfrm>
            <a:off x="3154680" y="4645151"/>
            <a:ext cx="1420459" cy="1984248"/>
          </a:xfrm>
          <a:prstGeom prst="rect">
            <a:avLst/>
          </a:prstGeom>
        </p:spPr>
      </p:pic>
      <p:pic>
        <p:nvPicPr>
          <p:cNvPr id="11" name="Picture 10" descr="A group of red clipboards with white symbols&#10;&#10;AI-generated content may be incorrect.">
            <a:extLst>
              <a:ext uri="{FF2B5EF4-FFF2-40B4-BE49-F238E27FC236}">
                <a16:creationId xmlns:a16="http://schemas.microsoft.com/office/drawing/2014/main" id="{C2716EC1-E5F7-C9D2-B853-2F03A37DC5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78" t="51889" r="38848"/>
          <a:stretch/>
        </p:blipFill>
        <p:spPr>
          <a:xfrm>
            <a:off x="5032420" y="4677693"/>
            <a:ext cx="1819656" cy="1951706"/>
          </a:xfrm>
          <a:prstGeom prst="rect">
            <a:avLst/>
          </a:prstGeom>
        </p:spPr>
      </p:pic>
      <p:pic>
        <p:nvPicPr>
          <p:cNvPr id="12" name="Picture 11" descr="A group of red clipboards with white symbols&#10;&#10;AI-generated content may be incorrect.">
            <a:extLst>
              <a:ext uri="{FF2B5EF4-FFF2-40B4-BE49-F238E27FC236}">
                <a16:creationId xmlns:a16="http://schemas.microsoft.com/office/drawing/2014/main" id="{9A6D21B4-D876-3AAC-9467-F5DDE4657F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926" t="51889"/>
          <a:stretch/>
        </p:blipFill>
        <p:spPr>
          <a:xfrm>
            <a:off x="7379208" y="4677693"/>
            <a:ext cx="1815895" cy="194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4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1469DB5-EB39-602F-B170-5CCB1CC7D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1A75A4-49D6-8D3E-D0A9-AF1BC8D88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 Steps to Rebuild Trust™</a:t>
            </a:r>
          </a:p>
        </p:txBody>
      </p:sp>
      <p:pic>
        <p:nvPicPr>
          <p:cNvPr id="8" name="Picture 7" descr="A grey symbol of a person with a broken ball&#10;&#10;AI-generated content may be incorrect.">
            <a:extLst>
              <a:ext uri="{FF2B5EF4-FFF2-40B4-BE49-F238E27FC236}">
                <a16:creationId xmlns:a16="http://schemas.microsoft.com/office/drawing/2014/main" id="{588D23CB-7E88-97CD-36B4-685B9A4DE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554" y="2829932"/>
            <a:ext cx="2189118" cy="2878403"/>
          </a:xfrm>
          <a:prstGeom prst="rect">
            <a:avLst/>
          </a:prstGeom>
        </p:spPr>
      </p:pic>
      <p:pic>
        <p:nvPicPr>
          <p:cNvPr id="10" name="Picture 9" descr="A red star and black background&#10;&#10;AI-generated content may be incorrect.">
            <a:extLst>
              <a:ext uri="{FF2B5EF4-FFF2-40B4-BE49-F238E27FC236}">
                <a16:creationId xmlns:a16="http://schemas.microsoft.com/office/drawing/2014/main" id="{967340DC-4DEA-5FED-7B28-34B3E6BFA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932" y="2808227"/>
            <a:ext cx="5744136" cy="288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28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33052B0-41BB-1887-C9B2-9C1BEB71C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3FE70E-DEBE-6A8C-7506-C926CEB4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Traits vs. Repelling Traits™</a:t>
            </a:r>
          </a:p>
        </p:txBody>
      </p:sp>
      <p:pic>
        <p:nvPicPr>
          <p:cNvPr id="3" name="Picture 2" descr="A red circle with arrows pointing to a red circle with white and grey arrows pointing to a red circle with a smiley face and a sad face&#10;&#10;AI-generated content may be incorrect.">
            <a:extLst>
              <a:ext uri="{FF2B5EF4-FFF2-40B4-BE49-F238E27FC236}">
                <a16:creationId xmlns:a16="http://schemas.microsoft.com/office/drawing/2014/main" id="{FA71808A-078A-53BF-F82C-33DF34A90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013" y="2824800"/>
            <a:ext cx="6063974" cy="366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7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CC0E28F-6951-9517-D484-67643ACAB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EE1A6B-0886-98EC-9231-845D5407C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Curious Questions™</a:t>
            </a:r>
          </a:p>
        </p:txBody>
      </p:sp>
      <p:pic>
        <p:nvPicPr>
          <p:cNvPr id="6" name="Picture 5" descr="A group of grey circles&#10;&#10;AI-generated content may be incorrect.">
            <a:extLst>
              <a:ext uri="{FF2B5EF4-FFF2-40B4-BE49-F238E27FC236}">
                <a16:creationId xmlns:a16="http://schemas.microsoft.com/office/drawing/2014/main" id="{F7AABAD1-AC86-261B-769A-AE90702CD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350" y="2573125"/>
            <a:ext cx="5613299" cy="3415445"/>
          </a:xfrm>
          <a:prstGeom prst="rect">
            <a:avLst/>
          </a:prstGeom>
        </p:spPr>
      </p:pic>
      <p:pic>
        <p:nvPicPr>
          <p:cNvPr id="5" name="Picture 4" descr="A red and white light bulb with dots&#10;&#10;AI-generated content may be incorrect.">
            <a:extLst>
              <a:ext uri="{FF2B5EF4-FFF2-40B4-BE49-F238E27FC236}">
                <a16:creationId xmlns:a16="http://schemas.microsoft.com/office/drawing/2014/main" id="{1FCB3FC1-FB4D-05DF-831E-6029743A0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5379" y="4330303"/>
            <a:ext cx="2864418" cy="1975104"/>
          </a:xfrm>
          <a:prstGeom prst="rect">
            <a:avLst/>
          </a:prstGeom>
        </p:spPr>
      </p:pic>
      <p:pic>
        <p:nvPicPr>
          <p:cNvPr id="8" name="Picture 7" descr="A red and white logo&#10;&#10;AI-generated content may be incorrect.">
            <a:extLst>
              <a:ext uri="{FF2B5EF4-FFF2-40B4-BE49-F238E27FC236}">
                <a16:creationId xmlns:a16="http://schemas.microsoft.com/office/drawing/2014/main" id="{43AD717D-B985-2561-E8BC-1800FE7D09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7110" y="3507635"/>
            <a:ext cx="2452902" cy="1883664"/>
          </a:xfrm>
          <a:prstGeom prst="rect">
            <a:avLst/>
          </a:prstGeom>
        </p:spPr>
      </p:pic>
      <p:pic>
        <p:nvPicPr>
          <p:cNvPr id="10" name="Picture 9" descr="A red and white logo with a question mark&#10;&#10;AI-generated content may be incorrect.">
            <a:extLst>
              <a:ext uri="{FF2B5EF4-FFF2-40B4-BE49-F238E27FC236}">
                <a16:creationId xmlns:a16="http://schemas.microsoft.com/office/drawing/2014/main" id="{74B0846B-8D48-4C5C-D6A4-ADFF690A07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9350" y="2573124"/>
            <a:ext cx="1815281" cy="192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5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9BB9789-BDD9-9E2B-F39D-F5EF0D15D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4863F0-4882-1C82-6E1C-FC3ABC2A0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Storytelling™</a:t>
            </a:r>
          </a:p>
        </p:txBody>
      </p:sp>
      <p:pic>
        <p:nvPicPr>
          <p:cNvPr id="3" name="Picture 2" descr="A grey oval shaped object&#10;&#10;AI-generated content may be incorrect.">
            <a:extLst>
              <a:ext uri="{FF2B5EF4-FFF2-40B4-BE49-F238E27FC236}">
                <a16:creationId xmlns:a16="http://schemas.microsoft.com/office/drawing/2014/main" id="{1EC8C41B-9FAC-64D3-FE64-F9CD5F88B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7504" y="2910432"/>
            <a:ext cx="4536992" cy="2588148"/>
          </a:xfrm>
          <a:prstGeom prst="rect">
            <a:avLst/>
          </a:prstGeom>
        </p:spPr>
      </p:pic>
      <p:pic>
        <p:nvPicPr>
          <p:cNvPr id="5" name="Picture 4" descr="A red and white chat bubble&#10;&#10;AI-generated content may be incorrect.">
            <a:extLst>
              <a:ext uri="{FF2B5EF4-FFF2-40B4-BE49-F238E27FC236}">
                <a16:creationId xmlns:a16="http://schemas.microsoft.com/office/drawing/2014/main" id="{4E06BDA4-A403-E773-E231-A5D189B3F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7504" y="2910432"/>
            <a:ext cx="4536992" cy="2588148"/>
          </a:xfrm>
          <a:prstGeom prst="rect">
            <a:avLst/>
          </a:prstGeom>
        </p:spPr>
      </p:pic>
      <p:pic>
        <p:nvPicPr>
          <p:cNvPr id="6" name="Picture 5" descr="A red bubble with white symbols&#10;&#10;AI-generated content may be incorrect.">
            <a:extLst>
              <a:ext uri="{FF2B5EF4-FFF2-40B4-BE49-F238E27FC236}">
                <a16:creationId xmlns:a16="http://schemas.microsoft.com/office/drawing/2014/main" id="{4D17CCB2-BE21-5825-81CF-61D091D72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9308" y="2418947"/>
            <a:ext cx="5835396" cy="33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0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7F08462-0618-A723-FE4B-BA57F476A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8BF4BD-9EC8-6DC5-F48B-AABF84D29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Statement™</a:t>
            </a:r>
          </a:p>
        </p:txBody>
      </p:sp>
      <p:pic>
        <p:nvPicPr>
          <p:cNvPr id="6" name="Picture 5" descr="A grey circle with black background&#10;&#10;AI-generated content may be incorrect.">
            <a:extLst>
              <a:ext uri="{FF2B5EF4-FFF2-40B4-BE49-F238E27FC236}">
                <a16:creationId xmlns:a16="http://schemas.microsoft.com/office/drawing/2014/main" id="{FF4B7AF0-BAEE-8D7D-A6B5-4EE71DB83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537656"/>
            <a:ext cx="7772400" cy="3011706"/>
          </a:xfrm>
          <a:prstGeom prst="rect">
            <a:avLst/>
          </a:prstGeom>
        </p:spPr>
      </p:pic>
      <p:pic>
        <p:nvPicPr>
          <p:cNvPr id="7" name="Picture 6" descr="A white crosshairs in a circle&#10;&#10;AI-generated content may be incorrect.">
            <a:extLst>
              <a:ext uri="{FF2B5EF4-FFF2-40B4-BE49-F238E27FC236}">
                <a16:creationId xmlns:a16="http://schemas.microsoft.com/office/drawing/2014/main" id="{2346F956-BF58-A1A9-D73E-823EF4A2EA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1895"/>
          <a:stretch/>
        </p:blipFill>
        <p:spPr>
          <a:xfrm>
            <a:off x="2209800" y="2537656"/>
            <a:ext cx="2184400" cy="3450914"/>
          </a:xfrm>
          <a:prstGeom prst="rect">
            <a:avLst/>
          </a:prstGeom>
        </p:spPr>
      </p:pic>
      <p:pic>
        <p:nvPicPr>
          <p:cNvPr id="8" name="Picture 7" descr="A white crosshairs in a circle&#10;&#10;AI-generated content may be incorrect.">
            <a:extLst>
              <a:ext uri="{FF2B5EF4-FFF2-40B4-BE49-F238E27FC236}">
                <a16:creationId xmlns:a16="http://schemas.microsoft.com/office/drawing/2014/main" id="{014AA147-8F41-A2CC-F919-31972100A5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1895"/>
          <a:stretch/>
        </p:blipFill>
        <p:spPr>
          <a:xfrm>
            <a:off x="7797800" y="2537656"/>
            <a:ext cx="2184400" cy="3450914"/>
          </a:xfrm>
          <a:prstGeom prst="rect">
            <a:avLst/>
          </a:prstGeom>
        </p:spPr>
      </p:pic>
      <p:pic>
        <p:nvPicPr>
          <p:cNvPr id="9" name="Picture 8" descr="A white crosshairs in a circle&#10;&#10;AI-generated content may be incorrect.">
            <a:extLst>
              <a:ext uri="{FF2B5EF4-FFF2-40B4-BE49-F238E27FC236}">
                <a16:creationId xmlns:a16="http://schemas.microsoft.com/office/drawing/2014/main" id="{ED4B43A5-12E0-A05D-6406-27990B8DF5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758" r="28922"/>
          <a:stretch/>
        </p:blipFill>
        <p:spPr>
          <a:xfrm>
            <a:off x="4451350" y="2537656"/>
            <a:ext cx="3289300" cy="345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64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582A1C7-859E-B640-2D66-3B4609778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e chart with a piece of paper&#10;&#10;AI-generated content may be incorrect.">
            <a:extLst>
              <a:ext uri="{FF2B5EF4-FFF2-40B4-BE49-F238E27FC236}">
                <a16:creationId xmlns:a16="http://schemas.microsoft.com/office/drawing/2014/main" id="{643C1F28-8375-F8F8-726D-B714BFB273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162"/>
          <a:stretch/>
        </p:blipFill>
        <p:spPr>
          <a:xfrm>
            <a:off x="4269533" y="2509302"/>
            <a:ext cx="3575892" cy="355701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3BF97EF-F4E0-7FDB-D437-7ABFBA50F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Solving Circle™</a:t>
            </a:r>
          </a:p>
        </p:txBody>
      </p:sp>
      <p:pic>
        <p:nvPicPr>
          <p:cNvPr id="5" name="Picture 4" descr="A black screen with white lines&#10;&#10;AI-generated content may be incorrect.">
            <a:extLst>
              <a:ext uri="{FF2B5EF4-FFF2-40B4-BE49-F238E27FC236}">
                <a16:creationId xmlns:a16="http://schemas.microsoft.com/office/drawing/2014/main" id="{BAE671E2-49B4-2242-59D7-70FBE95BF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286" y="2509302"/>
            <a:ext cx="4473273" cy="3559937"/>
          </a:xfrm>
          <a:prstGeom prst="rect">
            <a:avLst/>
          </a:prstGeom>
        </p:spPr>
      </p:pic>
      <p:pic>
        <p:nvPicPr>
          <p:cNvPr id="8" name="Picture 7" descr="A red triangle with a white line&#10;&#10;AI-generated content may be incorrect.">
            <a:extLst>
              <a:ext uri="{FF2B5EF4-FFF2-40B4-BE49-F238E27FC236}">
                <a16:creationId xmlns:a16="http://schemas.microsoft.com/office/drawing/2014/main" id="{E26C742F-8803-5D09-F321-E3AB33C2CE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6425" y="2511488"/>
            <a:ext cx="4674134" cy="3554830"/>
          </a:xfrm>
          <a:prstGeom prst="rect">
            <a:avLst/>
          </a:prstGeom>
        </p:spPr>
      </p:pic>
      <p:pic>
        <p:nvPicPr>
          <p:cNvPr id="15" name="Picture 14" descr="White letters on a black background&#10;&#10;AI-generated content may be incorrect.">
            <a:extLst>
              <a:ext uri="{FF2B5EF4-FFF2-40B4-BE49-F238E27FC236}">
                <a16:creationId xmlns:a16="http://schemas.microsoft.com/office/drawing/2014/main" id="{DD036A49-01E8-EBB0-0231-06607932EC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7629" y="3805210"/>
            <a:ext cx="2679700" cy="965200"/>
          </a:xfrm>
          <a:prstGeom prst="rect">
            <a:avLst/>
          </a:prstGeom>
        </p:spPr>
      </p:pic>
      <p:pic>
        <p:nvPicPr>
          <p:cNvPr id="17" name="Picture 16" descr="A pie chart with a piece of paper&#10;&#10;AI-generated content may be incorrect.">
            <a:extLst>
              <a:ext uri="{FF2B5EF4-FFF2-40B4-BE49-F238E27FC236}">
                <a16:creationId xmlns:a16="http://schemas.microsoft.com/office/drawing/2014/main" id="{6B64816D-EA01-8C8C-5FE8-A97C72426F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656" r="1"/>
          <a:stretch/>
        </p:blipFill>
        <p:spPr>
          <a:xfrm>
            <a:off x="7845425" y="2433741"/>
            <a:ext cx="1275010" cy="355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6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9E1A88C-616A-EB67-40C2-59288EA99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laptops on a black background&#10;&#10;AI-generated content may be incorrect.">
            <a:extLst>
              <a:ext uri="{FF2B5EF4-FFF2-40B4-BE49-F238E27FC236}">
                <a16:creationId xmlns:a16="http://schemas.microsoft.com/office/drawing/2014/main" id="{6A9C2231-F60A-A9D9-7C20-1643A34DB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50" y="2821823"/>
            <a:ext cx="6522903" cy="330098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3D0DDC2-2CCE-20F9-93E0-7938C8041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Five Ways to Build Virtual Trust™</a:t>
            </a:r>
          </a:p>
        </p:txBody>
      </p:sp>
      <p:pic>
        <p:nvPicPr>
          <p:cNvPr id="8" name="Picture 7" descr="A group of red laptops with white text&#10;&#10;AI-generated content may be incorrect.">
            <a:extLst>
              <a:ext uri="{FF2B5EF4-FFF2-40B4-BE49-F238E27FC236}">
                <a16:creationId xmlns:a16="http://schemas.microsoft.com/office/drawing/2014/main" id="{CA3C496B-0656-D272-FEE8-8CAD7D1589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19" r="71089" b="54264"/>
          <a:stretch/>
        </p:blipFill>
        <p:spPr>
          <a:xfrm>
            <a:off x="2830646" y="2821822"/>
            <a:ext cx="1893753" cy="1648517"/>
          </a:xfrm>
          <a:prstGeom prst="rect">
            <a:avLst/>
          </a:prstGeom>
        </p:spPr>
      </p:pic>
      <p:pic>
        <p:nvPicPr>
          <p:cNvPr id="9" name="Picture 8" descr="A group of red laptops with white text&#10;&#10;AI-generated content may be incorrect.">
            <a:extLst>
              <a:ext uri="{FF2B5EF4-FFF2-40B4-BE49-F238E27FC236}">
                <a16:creationId xmlns:a16="http://schemas.microsoft.com/office/drawing/2014/main" id="{406C5C88-A240-E4D4-6671-A5E32CEA4C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335" r="35445" b="53557"/>
          <a:stretch/>
        </p:blipFill>
        <p:spPr>
          <a:xfrm>
            <a:off x="5149123" y="2821822"/>
            <a:ext cx="1893753" cy="1663034"/>
          </a:xfrm>
          <a:prstGeom prst="rect">
            <a:avLst/>
          </a:prstGeom>
        </p:spPr>
      </p:pic>
      <p:pic>
        <p:nvPicPr>
          <p:cNvPr id="10" name="Picture 9" descr="A group of red laptops with white text&#10;&#10;AI-generated content may be incorrect.">
            <a:extLst>
              <a:ext uri="{FF2B5EF4-FFF2-40B4-BE49-F238E27FC236}">
                <a16:creationId xmlns:a16="http://schemas.microsoft.com/office/drawing/2014/main" id="{0DD9B56B-E161-2344-E323-D1EDFE2313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0572" r="-164" b="52148"/>
          <a:stretch/>
        </p:blipFill>
        <p:spPr>
          <a:xfrm>
            <a:off x="7453045" y="2821822"/>
            <a:ext cx="1908308" cy="1705037"/>
          </a:xfrm>
          <a:prstGeom prst="rect">
            <a:avLst/>
          </a:prstGeom>
        </p:spPr>
      </p:pic>
      <p:pic>
        <p:nvPicPr>
          <p:cNvPr id="12" name="Picture 11" descr="A group of red laptops with white text&#10;&#10;AI-generated content may be incorrect.">
            <a:extLst>
              <a:ext uri="{FF2B5EF4-FFF2-40B4-BE49-F238E27FC236}">
                <a16:creationId xmlns:a16="http://schemas.microsoft.com/office/drawing/2014/main" id="{C86EDF27-A7FD-E6BA-CC22-F8AFB1E1DD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467" t="51376" r="17747"/>
          <a:stretch/>
        </p:blipFill>
        <p:spPr>
          <a:xfrm>
            <a:off x="6259228" y="4672584"/>
            <a:ext cx="1946786" cy="1755924"/>
          </a:xfrm>
          <a:prstGeom prst="rect">
            <a:avLst/>
          </a:prstGeom>
        </p:spPr>
      </p:pic>
      <p:pic>
        <p:nvPicPr>
          <p:cNvPr id="11" name="Picture 10" descr="A group of red laptops with white text&#10;&#10;AI-generated content may be incorrect.">
            <a:extLst>
              <a:ext uri="{FF2B5EF4-FFF2-40B4-BE49-F238E27FC236}">
                <a16:creationId xmlns:a16="http://schemas.microsoft.com/office/drawing/2014/main" id="{D5F23C29-C944-D793-B333-AB3A84E88A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229" t="52081" r="53179"/>
          <a:stretch/>
        </p:blipFill>
        <p:spPr>
          <a:xfrm>
            <a:off x="3962399" y="4700016"/>
            <a:ext cx="1929384" cy="172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EA70268-ED71-1443-F9BD-773B4D913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y circle with black background&#10;&#10;AI-generated content may be incorrect.">
            <a:extLst>
              <a:ext uri="{FF2B5EF4-FFF2-40B4-BE49-F238E27FC236}">
                <a16:creationId xmlns:a16="http://schemas.microsoft.com/office/drawing/2014/main" id="{E9479364-D306-CAF5-6F32-301F28C34B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847687"/>
            <a:ext cx="7772400" cy="1975620"/>
          </a:xfrm>
          <a:prstGeom prst="rect">
            <a:avLst/>
          </a:prstGeom>
        </p:spPr>
      </p:pic>
      <p:pic>
        <p:nvPicPr>
          <p:cNvPr id="6" name="Picture 5" descr="A grey circle with a black background&#10;&#10;AI-generated content may be incorrect.">
            <a:extLst>
              <a:ext uri="{FF2B5EF4-FFF2-40B4-BE49-F238E27FC236}">
                <a16:creationId xmlns:a16="http://schemas.microsoft.com/office/drawing/2014/main" id="{BE87ED76-6256-5D07-03F0-4F680E7EF6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2847687"/>
            <a:ext cx="7772400" cy="2642290"/>
          </a:xfrm>
          <a:prstGeom prst="rect">
            <a:avLst/>
          </a:prstGeom>
        </p:spPr>
      </p:pic>
      <p:pic>
        <p:nvPicPr>
          <p:cNvPr id="10" name="Picture 9" descr="A red and white logo with a clock in the middle&#10;&#10;AI-generated content may be incorrect.">
            <a:extLst>
              <a:ext uri="{FF2B5EF4-FFF2-40B4-BE49-F238E27FC236}">
                <a16:creationId xmlns:a16="http://schemas.microsoft.com/office/drawing/2014/main" id="{0A2576CA-8F5A-A404-4091-DF2D1D0B51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2847687"/>
            <a:ext cx="7772400" cy="2642290"/>
          </a:xfrm>
          <a:prstGeom prst="rect">
            <a:avLst/>
          </a:prstGeom>
        </p:spPr>
      </p:pic>
      <p:pic>
        <p:nvPicPr>
          <p:cNvPr id="12" name="Picture 11" descr="A red and white logo with a clock in the middle&#10;&#10;AI-generated content may be incorrect.">
            <a:extLst>
              <a:ext uri="{FF2B5EF4-FFF2-40B4-BE49-F238E27FC236}">
                <a16:creationId xmlns:a16="http://schemas.microsoft.com/office/drawing/2014/main" id="{BF4C0AF8-5D9A-A9F8-B076-9862F2E54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800" y="2847687"/>
            <a:ext cx="7772400" cy="26422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7A2CFFA-5F15-B949-96EF-D10661E3D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ODC in Communication™</a:t>
            </a:r>
            <a:endParaRPr lang="en-US" dirty="0">
              <a:solidFill>
                <a:srgbClr val="DE1E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25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E01529-C4ED-4FEF-B633-28FBE237C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C0635D-648D-0FB9-6028-2F5938182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Difference-Making Actions™</a:t>
            </a:r>
          </a:p>
        </p:txBody>
      </p:sp>
      <p:pic>
        <p:nvPicPr>
          <p:cNvPr id="3" name="Picture 2" descr="A white square with a black corner&#10;&#10;AI-generated content may be incorrect.">
            <a:extLst>
              <a:ext uri="{FF2B5EF4-FFF2-40B4-BE49-F238E27FC236}">
                <a16:creationId xmlns:a16="http://schemas.microsoft.com/office/drawing/2014/main" id="{3A0021DB-B7FD-B12C-8103-C9BDE14FD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616" y="2661138"/>
            <a:ext cx="3657600" cy="3657600"/>
          </a:xfrm>
          <a:prstGeom prst="rect">
            <a:avLst/>
          </a:prstGeom>
        </p:spPr>
      </p:pic>
      <p:pic>
        <p:nvPicPr>
          <p:cNvPr id="8" name="Picture 7" descr="A white paper with a black corner&#10;&#10;AI-generated content may be incorrect.">
            <a:extLst>
              <a:ext uri="{FF2B5EF4-FFF2-40B4-BE49-F238E27FC236}">
                <a16:creationId xmlns:a16="http://schemas.microsoft.com/office/drawing/2014/main" id="{4BDD6AB5-13C3-29D9-92DB-56A873B26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2661138"/>
            <a:ext cx="3657600" cy="3657600"/>
          </a:xfrm>
          <a:prstGeom prst="rect">
            <a:avLst/>
          </a:prstGeom>
        </p:spPr>
      </p:pic>
      <p:pic>
        <p:nvPicPr>
          <p:cNvPr id="6" name="Picture 5" descr="A notepad with a list of goals&#10;&#10;AI-generated content may be incorrect.">
            <a:extLst>
              <a:ext uri="{FF2B5EF4-FFF2-40B4-BE49-F238E27FC236}">
                <a16:creationId xmlns:a16="http://schemas.microsoft.com/office/drawing/2014/main" id="{0354FA44-FC7A-4716-2EC3-C9F027C06E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8408" y="2661138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0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2BD9B3A-407E-6C83-F948-085B7C5F6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570249-09D7-0669-4EB8-E63C1170C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Bundles™</a:t>
            </a:r>
          </a:p>
        </p:txBody>
      </p:sp>
      <p:pic>
        <p:nvPicPr>
          <p:cNvPr id="8" name="Picture 7" descr="A grey starburst with black background&#10;&#10;AI-generated content may be incorrect.">
            <a:extLst>
              <a:ext uri="{FF2B5EF4-FFF2-40B4-BE49-F238E27FC236}">
                <a16:creationId xmlns:a16="http://schemas.microsoft.com/office/drawing/2014/main" id="{458E833A-B91F-80C9-A531-C8F397FF13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26" y="2309868"/>
            <a:ext cx="4092148" cy="4031673"/>
          </a:xfrm>
          <a:prstGeom prst="rect">
            <a:avLst/>
          </a:prstGeom>
        </p:spPr>
      </p:pic>
      <p:pic>
        <p:nvPicPr>
          <p:cNvPr id="10" name="Picture 9" descr="A red and white circular symbol with white lines&#10;&#10;AI-generated content may be incorrect.">
            <a:extLst>
              <a:ext uri="{FF2B5EF4-FFF2-40B4-BE49-F238E27FC236}">
                <a16:creationId xmlns:a16="http://schemas.microsoft.com/office/drawing/2014/main" id="{2DC8152E-B80F-01B4-2B24-7914C5C94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9926" y="2309867"/>
            <a:ext cx="4092148" cy="403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2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B96249D-AA8E-874D-0C90-6250852B7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60B6A1-446D-537D-1EDB-970E32FD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Hour™</a:t>
            </a:r>
          </a:p>
        </p:txBody>
      </p:sp>
      <p:pic>
        <p:nvPicPr>
          <p:cNvPr id="3" name="Picture 2" descr="A grey hourglass with a arrow in a circle&#10;&#10;AI-generated content may be incorrect.">
            <a:extLst>
              <a:ext uri="{FF2B5EF4-FFF2-40B4-BE49-F238E27FC236}">
                <a16:creationId xmlns:a16="http://schemas.microsoft.com/office/drawing/2014/main" id="{1FB0D808-3C65-D011-FE38-E0E554A55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481" y="2815834"/>
            <a:ext cx="3109038" cy="2979984"/>
          </a:xfrm>
          <a:prstGeom prst="rect">
            <a:avLst/>
          </a:prstGeom>
        </p:spPr>
      </p:pic>
      <p:pic>
        <p:nvPicPr>
          <p:cNvPr id="6" name="Picture 5" descr="A red and white hourglass with lightning bolt in the middle&#10;&#10;AI-generated content may be incorrect.">
            <a:extLst>
              <a:ext uri="{FF2B5EF4-FFF2-40B4-BE49-F238E27FC236}">
                <a16:creationId xmlns:a16="http://schemas.microsoft.com/office/drawing/2014/main" id="{28876C39-5A1A-866C-7B20-5DA4BE2CA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304" y="2798064"/>
            <a:ext cx="4882896" cy="300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8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84CE1DF-1814-75C0-506A-5CD092501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94D965-2EDB-AD5B-B5D2-69A46E45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Six E’s of Motivation™</a:t>
            </a:r>
          </a:p>
        </p:txBody>
      </p:sp>
      <p:pic>
        <p:nvPicPr>
          <p:cNvPr id="3" name="Picture 2" descr="A black and grey star pattern&#10;&#10;AI-generated content may be incorrect.">
            <a:extLst>
              <a:ext uri="{FF2B5EF4-FFF2-40B4-BE49-F238E27FC236}">
                <a16:creationId xmlns:a16="http://schemas.microsoft.com/office/drawing/2014/main" id="{E223826E-BCFE-4771-8F86-ADDA0ACDE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396" y="2584834"/>
            <a:ext cx="5084059" cy="3151200"/>
          </a:xfrm>
          <a:prstGeom prst="rect">
            <a:avLst/>
          </a:prstGeom>
        </p:spPr>
      </p:pic>
      <p:pic>
        <p:nvPicPr>
          <p:cNvPr id="6" name="Picture 5" descr="A red star with white symbols&#10;&#10;AI-generated content may be incorrect.">
            <a:extLst>
              <a:ext uri="{FF2B5EF4-FFF2-40B4-BE49-F238E27FC236}">
                <a16:creationId xmlns:a16="http://schemas.microsoft.com/office/drawing/2014/main" id="{D6502D16-85B8-E03B-1BB6-5BAE5DA094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3227" b="51357"/>
          <a:stretch/>
        </p:blipFill>
        <p:spPr>
          <a:xfrm>
            <a:off x="3542396" y="2584834"/>
            <a:ext cx="1399995" cy="1688331"/>
          </a:xfrm>
          <a:prstGeom prst="rect">
            <a:avLst/>
          </a:prstGeom>
        </p:spPr>
      </p:pic>
      <p:pic>
        <p:nvPicPr>
          <p:cNvPr id="7" name="Picture 6" descr="A red star with white symbols&#10;&#10;AI-generated content may be incorrect.">
            <a:extLst>
              <a:ext uri="{FF2B5EF4-FFF2-40B4-BE49-F238E27FC236}">
                <a16:creationId xmlns:a16="http://schemas.microsoft.com/office/drawing/2014/main" id="{39611865-C735-5514-C0D7-F0518361B6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635" r="35819" b="51357"/>
          <a:stretch/>
        </p:blipFill>
        <p:spPr>
          <a:xfrm>
            <a:off x="5301206" y="2584834"/>
            <a:ext cx="1597306" cy="1688331"/>
          </a:xfrm>
          <a:prstGeom prst="rect">
            <a:avLst/>
          </a:prstGeom>
        </p:spPr>
      </p:pic>
      <p:pic>
        <p:nvPicPr>
          <p:cNvPr id="8" name="Picture 7" descr="A red star with white symbols&#10;&#10;AI-generated content may be incorrect.">
            <a:extLst>
              <a:ext uri="{FF2B5EF4-FFF2-40B4-BE49-F238E27FC236}">
                <a16:creationId xmlns:a16="http://schemas.microsoft.com/office/drawing/2014/main" id="{75E4EC31-7FC3-25AB-3F76-8CE024A48E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454" b="51357"/>
          <a:stretch/>
        </p:blipFill>
        <p:spPr>
          <a:xfrm>
            <a:off x="7174234" y="2584834"/>
            <a:ext cx="1597306" cy="1688331"/>
          </a:xfrm>
          <a:prstGeom prst="rect">
            <a:avLst/>
          </a:prstGeom>
        </p:spPr>
      </p:pic>
      <p:pic>
        <p:nvPicPr>
          <p:cNvPr id="9" name="Picture 8" descr="A red star with white symbols&#10;&#10;AI-generated content may be incorrect.">
            <a:extLst>
              <a:ext uri="{FF2B5EF4-FFF2-40B4-BE49-F238E27FC236}">
                <a16:creationId xmlns:a16="http://schemas.microsoft.com/office/drawing/2014/main" id="{C542E3CD-DAB5-B53F-B6EA-7DB3B6DEB5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1357" r="73227"/>
          <a:stretch/>
        </p:blipFill>
        <p:spPr>
          <a:xfrm>
            <a:off x="3542396" y="4367336"/>
            <a:ext cx="1399995" cy="1688331"/>
          </a:xfrm>
          <a:prstGeom prst="rect">
            <a:avLst/>
          </a:prstGeom>
        </p:spPr>
      </p:pic>
      <p:pic>
        <p:nvPicPr>
          <p:cNvPr id="10" name="Picture 9" descr="A red star with white symbols&#10;&#10;AI-generated content may be incorrect.">
            <a:extLst>
              <a:ext uri="{FF2B5EF4-FFF2-40B4-BE49-F238E27FC236}">
                <a16:creationId xmlns:a16="http://schemas.microsoft.com/office/drawing/2014/main" id="{881295F1-CF5C-40CF-ECA7-74721729D0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635" t="51357" r="35819"/>
          <a:stretch/>
        </p:blipFill>
        <p:spPr>
          <a:xfrm>
            <a:off x="5301206" y="4367336"/>
            <a:ext cx="1597306" cy="1688331"/>
          </a:xfrm>
          <a:prstGeom prst="rect">
            <a:avLst/>
          </a:prstGeom>
        </p:spPr>
      </p:pic>
      <p:pic>
        <p:nvPicPr>
          <p:cNvPr id="11" name="Picture 10" descr="A red star with white symbols&#10;&#10;AI-generated content may be incorrect.">
            <a:extLst>
              <a:ext uri="{FF2B5EF4-FFF2-40B4-BE49-F238E27FC236}">
                <a16:creationId xmlns:a16="http://schemas.microsoft.com/office/drawing/2014/main" id="{BB84E44E-4EDB-A9D3-EF2F-22A7F9C585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952" t="51357"/>
          <a:stretch/>
        </p:blipFill>
        <p:spPr>
          <a:xfrm>
            <a:off x="6991110" y="4367336"/>
            <a:ext cx="1780430" cy="168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8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C863875-442E-CD58-C899-1AC4F55C1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3BB39B-DC5C-7D08-04EC-1ADE083B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SEEDS™</a:t>
            </a:r>
          </a:p>
        </p:txBody>
      </p:sp>
      <p:pic>
        <p:nvPicPr>
          <p:cNvPr id="3" name="Picture 2" descr="A group of grey drops on a black background&#10;&#10;AI-generated content may be incorrect.">
            <a:extLst>
              <a:ext uri="{FF2B5EF4-FFF2-40B4-BE49-F238E27FC236}">
                <a16:creationId xmlns:a16="http://schemas.microsoft.com/office/drawing/2014/main" id="{EC619948-ADA1-B898-92F8-5CBF00891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018" y="2186754"/>
            <a:ext cx="6111964" cy="3550332"/>
          </a:xfrm>
          <a:prstGeom prst="rect">
            <a:avLst/>
          </a:prstGeom>
        </p:spPr>
      </p:pic>
      <p:pic>
        <p:nvPicPr>
          <p:cNvPr id="6" name="Picture 5" descr="A group of red drops with white text&#10;&#10;AI-generated content may be incorrect.">
            <a:extLst>
              <a:ext uri="{FF2B5EF4-FFF2-40B4-BE49-F238E27FC236}">
                <a16:creationId xmlns:a16="http://schemas.microsoft.com/office/drawing/2014/main" id="{869BF691-500B-9EB5-F242-F34F860B99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2520" b="57242"/>
          <a:stretch/>
        </p:blipFill>
        <p:spPr>
          <a:xfrm>
            <a:off x="3040018" y="2186755"/>
            <a:ext cx="1103719" cy="1748638"/>
          </a:xfrm>
          <a:prstGeom prst="rect">
            <a:avLst/>
          </a:prstGeom>
        </p:spPr>
      </p:pic>
      <p:pic>
        <p:nvPicPr>
          <p:cNvPr id="7" name="Picture 6" descr="A group of red drops with white text&#10;&#10;AI-generated content may be incorrect.">
            <a:extLst>
              <a:ext uri="{FF2B5EF4-FFF2-40B4-BE49-F238E27FC236}">
                <a16:creationId xmlns:a16="http://schemas.microsoft.com/office/drawing/2014/main" id="{1D817732-0234-B8E1-5013-8C723F2FCE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480" r="61072" b="40543"/>
          <a:stretch/>
        </p:blipFill>
        <p:spPr>
          <a:xfrm>
            <a:off x="4143736" y="2186754"/>
            <a:ext cx="1354239" cy="2431545"/>
          </a:xfrm>
          <a:prstGeom prst="rect">
            <a:avLst/>
          </a:prstGeom>
        </p:spPr>
      </p:pic>
      <p:pic>
        <p:nvPicPr>
          <p:cNvPr id="8" name="Picture 7" descr="A group of red drops with white text&#10;&#10;AI-generated content may be incorrect.">
            <a:extLst>
              <a:ext uri="{FF2B5EF4-FFF2-40B4-BE49-F238E27FC236}">
                <a16:creationId xmlns:a16="http://schemas.microsoft.com/office/drawing/2014/main" id="{0452FF58-C6D1-3B69-CA8C-B435FC2D130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8927" t="20965" r="42131" b="24128"/>
          <a:stretch/>
        </p:blipFill>
        <p:spPr>
          <a:xfrm>
            <a:off x="5497976" y="3044143"/>
            <a:ext cx="1196052" cy="2245488"/>
          </a:xfrm>
          <a:prstGeom prst="rect">
            <a:avLst/>
          </a:prstGeom>
        </p:spPr>
      </p:pic>
      <p:pic>
        <p:nvPicPr>
          <p:cNvPr id="9" name="Picture 8" descr="A group of red drops with white text&#10;&#10;AI-generated content may be incorrect.">
            <a:extLst>
              <a:ext uri="{FF2B5EF4-FFF2-40B4-BE49-F238E27FC236}">
                <a16:creationId xmlns:a16="http://schemas.microsoft.com/office/drawing/2014/main" id="{B6A113A9-FAA5-EA2F-4A75-84CD441E8F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7870" t="30376" r="22145" b="13187"/>
          <a:stretch/>
        </p:blipFill>
        <p:spPr>
          <a:xfrm>
            <a:off x="6694027" y="3429001"/>
            <a:ext cx="1261906" cy="2308086"/>
          </a:xfrm>
          <a:prstGeom prst="rect">
            <a:avLst/>
          </a:prstGeom>
        </p:spPr>
      </p:pic>
      <p:pic>
        <p:nvPicPr>
          <p:cNvPr id="10" name="Picture 9" descr="A group of red drops with white text&#10;&#10;AI-generated content may be incorrect.">
            <a:extLst>
              <a:ext uri="{FF2B5EF4-FFF2-40B4-BE49-F238E27FC236}">
                <a16:creationId xmlns:a16="http://schemas.microsoft.com/office/drawing/2014/main" id="{5FBB45EB-6EFA-5A9D-0090-90CA1F5205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407" t="50683" r="-1"/>
          <a:stretch/>
        </p:blipFill>
        <p:spPr>
          <a:xfrm>
            <a:off x="7864476" y="4259483"/>
            <a:ext cx="1489740" cy="201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7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C55F1B0-C3FF-8D71-2183-277AD466A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C57B7F-0046-95F1-0855-A06063EF3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Habit Change™</a:t>
            </a:r>
          </a:p>
        </p:txBody>
      </p:sp>
      <p:pic>
        <p:nvPicPr>
          <p:cNvPr id="11" name="Picture 10" descr="A black and white screen with squares and arrows&#10;&#10;AI-generated content may be incorrect.">
            <a:extLst>
              <a:ext uri="{FF2B5EF4-FFF2-40B4-BE49-F238E27FC236}">
                <a16:creationId xmlns:a16="http://schemas.microsoft.com/office/drawing/2014/main" id="{88B2E409-3620-E429-F809-121DB8CFF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024" y="2123885"/>
            <a:ext cx="6335952" cy="4158407"/>
          </a:xfrm>
          <a:prstGeom prst="rect">
            <a:avLst/>
          </a:prstGeom>
        </p:spPr>
      </p:pic>
      <p:pic>
        <p:nvPicPr>
          <p:cNvPr id="15" name="Picture 14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DA810A39-1E42-9FE3-DBBD-A96733CB0D7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6302" b="70375"/>
          <a:stretch/>
        </p:blipFill>
        <p:spPr>
          <a:xfrm>
            <a:off x="2928024" y="2123885"/>
            <a:ext cx="2768688" cy="1231946"/>
          </a:xfrm>
          <a:prstGeom prst="rect">
            <a:avLst/>
          </a:prstGeom>
        </p:spPr>
      </p:pic>
      <p:pic>
        <p:nvPicPr>
          <p:cNvPr id="17" name="Picture 16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6CAF00E3-7AD2-7A5D-6AD6-DE12AFBF42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4948" r="26004" b="70378"/>
          <a:stretch/>
        </p:blipFill>
        <p:spPr>
          <a:xfrm>
            <a:off x="6409944" y="2123886"/>
            <a:ext cx="1207008" cy="1231946"/>
          </a:xfrm>
          <a:prstGeom prst="rect">
            <a:avLst/>
          </a:prstGeom>
        </p:spPr>
      </p:pic>
      <p:pic>
        <p:nvPicPr>
          <p:cNvPr id="19" name="Picture 18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C8A48E6E-F628-4A6C-0E56-AFD10555A96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0952" b="70378"/>
          <a:stretch/>
        </p:blipFill>
        <p:spPr>
          <a:xfrm>
            <a:off x="8057808" y="2123885"/>
            <a:ext cx="1207008" cy="1231946"/>
          </a:xfrm>
          <a:prstGeom prst="rect">
            <a:avLst/>
          </a:prstGeom>
        </p:spPr>
      </p:pic>
      <p:pic>
        <p:nvPicPr>
          <p:cNvPr id="21" name="Picture 20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232218CA-B835-1976-7479-1E50D099BC3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5257" r="81612" b="31568"/>
          <a:stretch/>
        </p:blipFill>
        <p:spPr>
          <a:xfrm>
            <a:off x="2840990" y="3590799"/>
            <a:ext cx="1179576" cy="1378401"/>
          </a:xfrm>
          <a:prstGeom prst="rect">
            <a:avLst/>
          </a:prstGeom>
        </p:spPr>
      </p:pic>
      <p:pic>
        <p:nvPicPr>
          <p:cNvPr id="25" name="Picture 24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61429A0D-8E59-79A6-94E0-B549519FB69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4614" t="70025" r="26130" b="-1602"/>
          <a:stretch/>
        </p:blipFill>
        <p:spPr>
          <a:xfrm>
            <a:off x="6349851" y="5243397"/>
            <a:ext cx="1234440" cy="1404163"/>
          </a:xfrm>
          <a:prstGeom prst="rect">
            <a:avLst/>
          </a:prstGeom>
        </p:spPr>
      </p:pic>
      <p:pic>
        <p:nvPicPr>
          <p:cNvPr id="27" name="Picture 2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9389651F-BEE5-4B2B-B6C8-4C8AB75EBB9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69568" r="81936"/>
          <a:stretch/>
        </p:blipFill>
        <p:spPr>
          <a:xfrm>
            <a:off x="2838831" y="5221224"/>
            <a:ext cx="1161288" cy="1357030"/>
          </a:xfrm>
          <a:prstGeom prst="rect">
            <a:avLst/>
          </a:prstGeom>
        </p:spPr>
      </p:pic>
      <p:pic>
        <p:nvPicPr>
          <p:cNvPr id="29" name="Picture 28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B6FD2630-53F5-9296-9108-EA4067F6380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8480" t="68385" r="55137"/>
          <a:stretch/>
        </p:blipFill>
        <p:spPr>
          <a:xfrm>
            <a:off x="4670166" y="5170629"/>
            <a:ext cx="1051560" cy="1407625"/>
          </a:xfrm>
          <a:prstGeom prst="rect">
            <a:avLst/>
          </a:prstGeom>
        </p:spPr>
      </p:pic>
      <p:pic>
        <p:nvPicPr>
          <p:cNvPr id="31" name="Picture 30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DE09E5B9-8472-7931-ED09-FE7728E586C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81827" t="70972"/>
          <a:stretch/>
        </p:blipFill>
        <p:spPr>
          <a:xfrm>
            <a:off x="8146519" y="5285232"/>
            <a:ext cx="1179576" cy="1294229"/>
          </a:xfrm>
          <a:prstGeom prst="rect">
            <a:avLst/>
          </a:prstGeom>
        </p:spPr>
      </p:pic>
      <p:pic>
        <p:nvPicPr>
          <p:cNvPr id="33" name="Picture 32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4684F9E1-937E-4A15-077D-FB5E959D4C7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84470" t="36285" b="30433"/>
          <a:stretch/>
        </p:blipFill>
        <p:spPr>
          <a:xfrm>
            <a:off x="8266176" y="3630168"/>
            <a:ext cx="997800" cy="1385052"/>
          </a:xfrm>
          <a:prstGeom prst="rect">
            <a:avLst/>
          </a:prstGeom>
        </p:spPr>
      </p:pic>
      <p:pic>
        <p:nvPicPr>
          <p:cNvPr id="37" name="Picture 3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5E157AAE-7325-59B4-EA50-EAE4E38C2688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2636" t="32940" r="24868" b="34401"/>
          <a:stretch/>
        </p:blipFill>
        <p:spPr>
          <a:xfrm>
            <a:off x="6254496" y="3593592"/>
            <a:ext cx="1456671" cy="1452621"/>
          </a:xfrm>
          <a:prstGeom prst="rect">
            <a:avLst/>
          </a:prstGeom>
        </p:spPr>
      </p:pic>
      <p:pic>
        <p:nvPicPr>
          <p:cNvPr id="41" name="Picture 40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F77FF417-E2B9-DFBD-C003-1CBA11E38C4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8871" t="35859" r="56188" b="36482"/>
          <a:stretch/>
        </p:blipFill>
        <p:spPr>
          <a:xfrm>
            <a:off x="4711514" y="3722083"/>
            <a:ext cx="968863" cy="123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AF5460F-4EFE-0F53-7E51-DCDD18756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8727B9-4956-6B59-E214-112C49C75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Brand Review™</a:t>
            </a:r>
          </a:p>
        </p:txBody>
      </p:sp>
      <p:pic>
        <p:nvPicPr>
          <p:cNvPr id="8" name="Picture 7" descr="A grey starbursts on a black background&#10;&#10;AI-generated content may be incorrect.">
            <a:extLst>
              <a:ext uri="{FF2B5EF4-FFF2-40B4-BE49-F238E27FC236}">
                <a16:creationId xmlns:a16="http://schemas.microsoft.com/office/drawing/2014/main" id="{E165225C-D83B-0287-3D5D-25C1A64AD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961" y="2528528"/>
            <a:ext cx="5744077" cy="3495381"/>
          </a:xfrm>
          <a:prstGeom prst="rect">
            <a:avLst/>
          </a:prstGeom>
        </p:spPr>
      </p:pic>
      <p:pic>
        <p:nvPicPr>
          <p:cNvPr id="10" name="Picture 9" descr="A red circle with white symbols&#10;&#10;AI-generated content may be incorrect.">
            <a:extLst>
              <a:ext uri="{FF2B5EF4-FFF2-40B4-BE49-F238E27FC236}">
                <a16:creationId xmlns:a16="http://schemas.microsoft.com/office/drawing/2014/main" id="{6A24EB92-3367-15D7-CB23-430A4E5D8A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4917" b="53340"/>
          <a:stretch/>
        </p:blipFill>
        <p:spPr>
          <a:xfrm>
            <a:off x="3223962" y="2528528"/>
            <a:ext cx="1440803" cy="1804933"/>
          </a:xfrm>
          <a:prstGeom prst="rect">
            <a:avLst/>
          </a:prstGeom>
        </p:spPr>
      </p:pic>
      <p:pic>
        <p:nvPicPr>
          <p:cNvPr id="11" name="Picture 10" descr="A red circle with white symbols&#10;&#10;AI-generated content may be incorrect.">
            <a:extLst>
              <a:ext uri="{FF2B5EF4-FFF2-40B4-BE49-F238E27FC236}">
                <a16:creationId xmlns:a16="http://schemas.microsoft.com/office/drawing/2014/main" id="{E20A4120-E6A0-64A9-F120-354E4C3715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080" r="35927" b="50256"/>
          <a:stretch/>
        </p:blipFill>
        <p:spPr>
          <a:xfrm>
            <a:off x="5353878" y="2528528"/>
            <a:ext cx="1550505" cy="1924202"/>
          </a:xfrm>
          <a:prstGeom prst="rect">
            <a:avLst/>
          </a:prstGeom>
        </p:spPr>
      </p:pic>
      <p:pic>
        <p:nvPicPr>
          <p:cNvPr id="12" name="Picture 11" descr="A red circle with white symbols&#10;&#10;AI-generated content may be incorrect.">
            <a:extLst>
              <a:ext uri="{FF2B5EF4-FFF2-40B4-BE49-F238E27FC236}">
                <a16:creationId xmlns:a16="http://schemas.microsoft.com/office/drawing/2014/main" id="{B872695C-E375-2A29-3645-0A634A41AC3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007" r="-1" b="53340"/>
          <a:stretch/>
        </p:blipFill>
        <p:spPr>
          <a:xfrm>
            <a:off x="7417533" y="2528528"/>
            <a:ext cx="1550505" cy="1804933"/>
          </a:xfrm>
          <a:prstGeom prst="rect">
            <a:avLst/>
          </a:prstGeom>
        </p:spPr>
      </p:pic>
      <p:pic>
        <p:nvPicPr>
          <p:cNvPr id="13" name="Picture 12" descr="A red circle with white symbols&#10;&#10;AI-generated content may be incorrect.">
            <a:extLst>
              <a:ext uri="{FF2B5EF4-FFF2-40B4-BE49-F238E27FC236}">
                <a16:creationId xmlns:a16="http://schemas.microsoft.com/office/drawing/2014/main" id="{C9370F48-9403-50F9-55C7-FC060899A4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3340" r="74917"/>
          <a:stretch/>
        </p:blipFill>
        <p:spPr>
          <a:xfrm>
            <a:off x="3223962" y="4591816"/>
            <a:ext cx="1440803" cy="1804933"/>
          </a:xfrm>
          <a:prstGeom prst="rect">
            <a:avLst/>
          </a:prstGeom>
        </p:spPr>
      </p:pic>
      <p:pic>
        <p:nvPicPr>
          <p:cNvPr id="14" name="Picture 13" descr="A red circle with white symbols&#10;&#10;AI-generated content may be incorrect.">
            <a:extLst>
              <a:ext uri="{FF2B5EF4-FFF2-40B4-BE49-F238E27FC236}">
                <a16:creationId xmlns:a16="http://schemas.microsoft.com/office/drawing/2014/main" id="{8C2BE5B1-74D0-741F-E579-7E937F20A0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465" t="53339" r="35927"/>
          <a:stretch/>
        </p:blipFill>
        <p:spPr>
          <a:xfrm>
            <a:off x="5261112" y="4591816"/>
            <a:ext cx="1643271" cy="1804934"/>
          </a:xfrm>
          <a:prstGeom prst="rect">
            <a:avLst/>
          </a:prstGeom>
        </p:spPr>
      </p:pic>
      <p:pic>
        <p:nvPicPr>
          <p:cNvPr id="15" name="Picture 14" descr="A red circle with white symbols&#10;&#10;AI-generated content may be incorrect.">
            <a:extLst>
              <a:ext uri="{FF2B5EF4-FFF2-40B4-BE49-F238E27FC236}">
                <a16:creationId xmlns:a16="http://schemas.microsoft.com/office/drawing/2014/main" id="{C156D851-38D2-A730-ED76-DD99127BA4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007" t="53339"/>
          <a:stretch/>
        </p:blipFill>
        <p:spPr>
          <a:xfrm>
            <a:off x="7417532" y="4591816"/>
            <a:ext cx="1550505" cy="180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00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C06D72D-63D5-EFA4-13B0-F09EDDFB5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B7B523-9EA7-45AE-C91D-C64AEEB1B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Brand Balance™</a:t>
            </a:r>
          </a:p>
        </p:txBody>
      </p:sp>
      <p:pic>
        <p:nvPicPr>
          <p:cNvPr id="10" name="Picture 9" descr="A black background with arrows&#10;&#10;AI-generated content may be incorrect.">
            <a:extLst>
              <a:ext uri="{FF2B5EF4-FFF2-40B4-BE49-F238E27FC236}">
                <a16:creationId xmlns:a16="http://schemas.microsoft.com/office/drawing/2014/main" id="{1FB055BC-74AD-B095-085A-B612AEBE4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419" y="2518809"/>
            <a:ext cx="5663161" cy="3377304"/>
          </a:xfrm>
          <a:prstGeom prst="rect">
            <a:avLst/>
          </a:prstGeom>
        </p:spPr>
      </p:pic>
      <p:pic>
        <p:nvPicPr>
          <p:cNvPr id="12" name="Picture 11" descr="A black and white background with white triangles&#10;&#10;AI-generated content may be incorrect.">
            <a:extLst>
              <a:ext uri="{FF2B5EF4-FFF2-40B4-BE49-F238E27FC236}">
                <a16:creationId xmlns:a16="http://schemas.microsoft.com/office/drawing/2014/main" id="{02EB0B93-BF26-76DA-823C-50579D5E0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2639" y="2518809"/>
            <a:ext cx="5724941" cy="3727390"/>
          </a:xfrm>
          <a:prstGeom prst="rect">
            <a:avLst/>
          </a:prstGeom>
        </p:spPr>
      </p:pic>
      <p:pic>
        <p:nvPicPr>
          <p:cNvPr id="14" name="Picture 13" descr="A black background with red and white stars and arrows&#10;&#10;AI-generated content may be incorrect.">
            <a:extLst>
              <a:ext uri="{FF2B5EF4-FFF2-40B4-BE49-F238E27FC236}">
                <a16:creationId xmlns:a16="http://schemas.microsoft.com/office/drawing/2014/main" id="{71AFBAE5-A90A-D8A7-267D-B1A0ECDF3A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2638" y="2518809"/>
            <a:ext cx="5724941" cy="372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8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5DA6131-8134-2B13-9032-B2B35E3DD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686979-B702-FA1E-4CAA-23816B501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33" y="876860"/>
            <a:ext cx="11290772" cy="841144"/>
          </a:xfrm>
        </p:spPr>
        <p:txBody>
          <a:bodyPr/>
          <a:lstStyle/>
          <a:p>
            <a:r>
              <a:rPr lang="en-US" dirty="0"/>
              <a:t>The Great Eight for Self-Trust™</a:t>
            </a:r>
          </a:p>
        </p:txBody>
      </p:sp>
      <p:pic>
        <p:nvPicPr>
          <p:cNvPr id="3" name="Picture 2" descr="A black and grey background with circles and squares&#10;&#10;AI-generated content may be incorrect.">
            <a:extLst>
              <a:ext uri="{FF2B5EF4-FFF2-40B4-BE49-F238E27FC236}">
                <a16:creationId xmlns:a16="http://schemas.microsoft.com/office/drawing/2014/main" id="{2862F34A-14D3-DC94-DC3E-98ED79739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337" y="2241602"/>
            <a:ext cx="4599610" cy="3995242"/>
          </a:xfrm>
          <a:prstGeom prst="rect">
            <a:avLst/>
          </a:prstGeom>
        </p:spPr>
      </p:pic>
      <p:pic>
        <p:nvPicPr>
          <p:cNvPr id="7" name="Picture 6" descr="A red circle with white and black text&#10;&#10;AI-generated content may be incorrect.">
            <a:extLst>
              <a:ext uri="{FF2B5EF4-FFF2-40B4-BE49-F238E27FC236}">
                <a16:creationId xmlns:a16="http://schemas.microsoft.com/office/drawing/2014/main" id="{617DD19B-93B1-749B-705A-FC433D584D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4337" y="2206452"/>
            <a:ext cx="1236029" cy="1310941"/>
          </a:xfrm>
          <a:prstGeom prst="rect">
            <a:avLst/>
          </a:prstGeom>
        </p:spPr>
      </p:pic>
      <p:pic>
        <p:nvPicPr>
          <p:cNvPr id="9" name="Picture 8" descr="A red circle with white arrow in it&#10;&#10;AI-generated content may be incorrect.">
            <a:extLst>
              <a:ext uri="{FF2B5EF4-FFF2-40B4-BE49-F238E27FC236}">
                <a16:creationId xmlns:a16="http://schemas.microsoft.com/office/drawing/2014/main" id="{193A2859-DDD6-2AAB-B94F-DCE4C6A72B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8839" y="2202638"/>
            <a:ext cx="1236029" cy="1316641"/>
          </a:xfrm>
          <a:prstGeom prst="rect">
            <a:avLst/>
          </a:prstGeom>
        </p:spPr>
      </p:pic>
      <p:pic>
        <p:nvPicPr>
          <p:cNvPr id="11" name="Picture 10" descr="A red circle with a white sun in the center&#10;&#10;AI-generated content may be incorrect.">
            <a:extLst>
              <a:ext uri="{FF2B5EF4-FFF2-40B4-BE49-F238E27FC236}">
                <a16:creationId xmlns:a16="http://schemas.microsoft.com/office/drawing/2014/main" id="{4B4D6EC7-3C3E-5796-79F7-FD384874AB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7247" y="2202638"/>
            <a:ext cx="1466117" cy="1310943"/>
          </a:xfrm>
          <a:prstGeom prst="rect">
            <a:avLst/>
          </a:prstGeom>
        </p:spPr>
      </p:pic>
      <p:pic>
        <p:nvPicPr>
          <p:cNvPr id="13" name="Picture 12" descr="A red circle with white handshake in it&#10;&#10;AI-generated content may be incorrect.">
            <a:extLst>
              <a:ext uri="{FF2B5EF4-FFF2-40B4-BE49-F238E27FC236}">
                <a16:creationId xmlns:a16="http://schemas.microsoft.com/office/drawing/2014/main" id="{8AFECA20-BCB1-1C33-C0C1-C3A80D2A49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7720" y="3695753"/>
            <a:ext cx="1279268" cy="1316736"/>
          </a:xfrm>
          <a:prstGeom prst="rect">
            <a:avLst/>
          </a:prstGeom>
        </p:spPr>
      </p:pic>
      <p:pic>
        <p:nvPicPr>
          <p:cNvPr id="15" name="Picture 14" descr="A red circle with a white thumb up in the middle&#10;&#10;AI-generated content may be incorrect.">
            <a:extLst>
              <a:ext uri="{FF2B5EF4-FFF2-40B4-BE49-F238E27FC236}">
                <a16:creationId xmlns:a16="http://schemas.microsoft.com/office/drawing/2014/main" id="{27C9244C-6E5B-759D-2490-5E6189DF1A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7336" y="3694176"/>
            <a:ext cx="1509133" cy="1325880"/>
          </a:xfrm>
          <a:prstGeom prst="rect">
            <a:avLst/>
          </a:prstGeom>
        </p:spPr>
      </p:pic>
      <p:pic>
        <p:nvPicPr>
          <p:cNvPr id="17" name="Picture 16" descr="A red circle with white text and a exclamation mark in it&#10;&#10;AI-generated content may be incorrect.">
            <a:extLst>
              <a:ext uri="{FF2B5EF4-FFF2-40B4-BE49-F238E27FC236}">
                <a16:creationId xmlns:a16="http://schemas.microsoft.com/office/drawing/2014/main" id="{4B35749D-5FE1-6964-B313-E453F61B44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5214" y="5202936"/>
            <a:ext cx="1359294" cy="1310941"/>
          </a:xfrm>
          <a:prstGeom prst="rect">
            <a:avLst/>
          </a:prstGeom>
        </p:spPr>
      </p:pic>
      <p:pic>
        <p:nvPicPr>
          <p:cNvPr id="19" name="Picture 18" descr="A red circle with white arrows in it and a black background&#10;&#10;AI-generated content may be incorrect.">
            <a:extLst>
              <a:ext uri="{FF2B5EF4-FFF2-40B4-BE49-F238E27FC236}">
                <a16:creationId xmlns:a16="http://schemas.microsoft.com/office/drawing/2014/main" id="{5D82E0D3-F7B1-F259-9B65-A744E8CB0B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1808" y="5202936"/>
            <a:ext cx="1302233" cy="1307592"/>
          </a:xfrm>
          <a:prstGeom prst="rect">
            <a:avLst/>
          </a:prstGeom>
        </p:spPr>
      </p:pic>
      <p:pic>
        <p:nvPicPr>
          <p:cNvPr id="21" name="Picture 20" descr="A red circle with a white gear in it and a check mark in the middle&#10;&#10;AI-generated content may be incorrect.">
            <a:extLst>
              <a:ext uri="{FF2B5EF4-FFF2-40B4-BE49-F238E27FC236}">
                <a16:creationId xmlns:a16="http://schemas.microsoft.com/office/drawing/2014/main" id="{D6B69A85-AEA0-14DF-E200-26A1572B71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6018" y="5202936"/>
            <a:ext cx="1214232" cy="1310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3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68A4219-02C9-B7ED-1866-D51232445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94A09B-FEF8-A152-2B16-0480670FD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Counterforce Wheel™</a:t>
            </a:r>
          </a:p>
        </p:txBody>
      </p:sp>
      <p:pic>
        <p:nvPicPr>
          <p:cNvPr id="3" name="Picture 2" descr="A circular chart with different types of characters&#10;&#10;AI-generated content may be incorrect.">
            <a:extLst>
              <a:ext uri="{FF2B5EF4-FFF2-40B4-BE49-F238E27FC236}">
                <a16:creationId xmlns:a16="http://schemas.microsoft.com/office/drawing/2014/main" id="{856902F3-9E2D-7EFE-BCC1-71BB5BAE7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126" y="2093680"/>
            <a:ext cx="4177748" cy="4177748"/>
          </a:xfrm>
          <a:prstGeom prst="rect">
            <a:avLst/>
          </a:prstGeom>
        </p:spPr>
      </p:pic>
      <p:pic>
        <p:nvPicPr>
          <p:cNvPr id="6" name="Picture 5" descr="A circular diagram with red arrows&#10;&#10;AI-generated content may be incorrect.">
            <a:extLst>
              <a:ext uri="{FF2B5EF4-FFF2-40B4-BE49-F238E27FC236}">
                <a16:creationId xmlns:a16="http://schemas.microsoft.com/office/drawing/2014/main" id="{8DF34FAF-F5ED-0B1C-61D3-2E54B1F86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7126" y="2093680"/>
            <a:ext cx="4177748" cy="4177748"/>
          </a:xfrm>
          <a:prstGeom prst="rect">
            <a:avLst/>
          </a:prstGeom>
        </p:spPr>
      </p:pic>
      <p:pic>
        <p:nvPicPr>
          <p:cNvPr id="8" name="Picture 7" descr="A circular diagram of a personality&#10;&#10;AI-generated content may be incorrect.">
            <a:extLst>
              <a:ext uri="{FF2B5EF4-FFF2-40B4-BE49-F238E27FC236}">
                <a16:creationId xmlns:a16="http://schemas.microsoft.com/office/drawing/2014/main" id="{EB8B39A8-440B-541F-9DCF-0BC1A5E9CC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7126" y="2093680"/>
            <a:ext cx="4177748" cy="417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7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BCC05A4-E4B5-9BFF-335C-728215752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ABCB53-E433-5FE0-9F5B-6FDBF7FCB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9430"/>
            <a:ext cx="11353800" cy="821258"/>
          </a:xfrm>
        </p:spPr>
        <p:txBody>
          <a:bodyPr/>
          <a:lstStyle/>
          <a:p>
            <a:r>
              <a:rPr lang="en-US" dirty="0"/>
              <a:t>Survey Implementation Plan™</a:t>
            </a:r>
          </a:p>
        </p:txBody>
      </p:sp>
      <p:pic>
        <p:nvPicPr>
          <p:cNvPr id="26" name="Picture 25" descr="A diagram of a diagram&#10;&#10;AI-generated content may be incorrect.">
            <a:extLst>
              <a:ext uri="{FF2B5EF4-FFF2-40B4-BE49-F238E27FC236}">
                <a16:creationId xmlns:a16="http://schemas.microsoft.com/office/drawing/2014/main" id="{FEF69793-3809-6FAA-999B-30064FB7DA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688" y="2100664"/>
            <a:ext cx="4526623" cy="4358109"/>
          </a:xfrm>
          <a:prstGeom prst="rect">
            <a:avLst/>
          </a:prstGeom>
        </p:spPr>
      </p:pic>
      <p:pic>
        <p:nvPicPr>
          <p:cNvPr id="27" name="Picture 26" descr="A red square with a white arrow pointing to a red square with a white arrow pointing to a red circle with a white arrow pointing to a red and black square with a white arrow pointing to a&#10;&#10;AI-generated content may be incorrect.">
            <a:extLst>
              <a:ext uri="{FF2B5EF4-FFF2-40B4-BE49-F238E27FC236}">
                <a16:creationId xmlns:a16="http://schemas.microsoft.com/office/drawing/2014/main" id="{1C2D82C6-1D07-EA5C-12A0-B86B2E26A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9794" y="2526970"/>
            <a:ext cx="1219517" cy="2374850"/>
          </a:xfrm>
          <a:prstGeom prst="rect">
            <a:avLst/>
          </a:prstGeom>
        </p:spPr>
      </p:pic>
      <p:pic>
        <p:nvPicPr>
          <p:cNvPr id="28" name="Picture 27" descr="A red and black sign with a check mark in the middle&#10;&#10;AI-generated content may be incorrect.">
            <a:extLst>
              <a:ext uri="{FF2B5EF4-FFF2-40B4-BE49-F238E27FC236}">
                <a16:creationId xmlns:a16="http://schemas.microsoft.com/office/drawing/2014/main" id="{E07F9970-8050-A25A-892E-8AD30ADF40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1264" y="5166360"/>
            <a:ext cx="1785510" cy="1301205"/>
          </a:xfrm>
          <a:prstGeom prst="rect">
            <a:avLst/>
          </a:prstGeom>
        </p:spPr>
      </p:pic>
      <p:pic>
        <p:nvPicPr>
          <p:cNvPr id="29" name="Picture 28" descr="A red and white logo with a microphone and a grey arrow&#10;&#10;AI-generated content may be incorrect.">
            <a:extLst>
              <a:ext uri="{FF2B5EF4-FFF2-40B4-BE49-F238E27FC236}">
                <a16:creationId xmlns:a16="http://schemas.microsoft.com/office/drawing/2014/main" id="{1C3E3955-E318-29AA-3084-29BDFD70D3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6824" y="4942081"/>
            <a:ext cx="1254528" cy="1522939"/>
          </a:xfrm>
          <a:prstGeom prst="rect">
            <a:avLst/>
          </a:prstGeom>
        </p:spPr>
      </p:pic>
      <p:pic>
        <p:nvPicPr>
          <p:cNvPr id="30" name="Picture 29" descr="A red and white star with a black background&#10;&#10;AI-generated content may be incorrect.">
            <a:extLst>
              <a:ext uri="{FF2B5EF4-FFF2-40B4-BE49-F238E27FC236}">
                <a16:creationId xmlns:a16="http://schemas.microsoft.com/office/drawing/2014/main" id="{FC551DB4-0FFE-2F18-E342-DED9CE5326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2688" y="3611880"/>
            <a:ext cx="1832192" cy="1295372"/>
          </a:xfrm>
          <a:prstGeom prst="rect">
            <a:avLst/>
          </a:prstGeom>
        </p:spPr>
      </p:pic>
      <p:pic>
        <p:nvPicPr>
          <p:cNvPr id="31" name="Picture 30" descr="A red and black sign with white arrows&#10;&#10;AI-generated content may be incorrect.">
            <a:extLst>
              <a:ext uri="{FF2B5EF4-FFF2-40B4-BE49-F238E27FC236}">
                <a16:creationId xmlns:a16="http://schemas.microsoft.com/office/drawing/2014/main" id="{60EF6235-0733-E880-3CC6-8E56680DCB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1264" y="2100253"/>
            <a:ext cx="1785510" cy="1301205"/>
          </a:xfrm>
          <a:prstGeom prst="rect">
            <a:avLst/>
          </a:prstGeom>
        </p:spPr>
      </p:pic>
      <p:pic>
        <p:nvPicPr>
          <p:cNvPr id="32" name="Picture 31" descr="A red and black banner with a white megaphone&#10;&#10;AI-generated content may be incorrect.">
            <a:extLst>
              <a:ext uri="{FF2B5EF4-FFF2-40B4-BE49-F238E27FC236}">
                <a16:creationId xmlns:a16="http://schemas.microsoft.com/office/drawing/2014/main" id="{8D3A3569-F9A6-87A6-8089-79230FB8BF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6008" y="2093976"/>
            <a:ext cx="927767" cy="1301207"/>
          </a:xfrm>
          <a:prstGeom prst="rect">
            <a:avLst/>
          </a:prstGeom>
        </p:spPr>
      </p:pic>
      <p:pic>
        <p:nvPicPr>
          <p:cNvPr id="33" name="Picture 32" descr="A red and black sign with a white circle and a red and grey arrow&#10;&#10;AI-generated content may be incorrect.">
            <a:extLst>
              <a:ext uri="{FF2B5EF4-FFF2-40B4-BE49-F238E27FC236}">
                <a16:creationId xmlns:a16="http://schemas.microsoft.com/office/drawing/2014/main" id="{C49E2AF0-8B5F-42C0-2B21-199B12DF73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34816" y="3606448"/>
            <a:ext cx="1873039" cy="129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03B4C47-3E23-75BE-0228-BB3CFCA4D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19BEA12-CA93-A076-A452-D3601C48D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Trust Through Crisis &amp; Change™</a:t>
            </a:r>
          </a:p>
        </p:txBody>
      </p:sp>
      <p:pic>
        <p:nvPicPr>
          <p:cNvPr id="5" name="Picture 4" descr="A building sinking in water&#10;&#10;AI-generated content may be incorrect.">
            <a:extLst>
              <a:ext uri="{FF2B5EF4-FFF2-40B4-BE49-F238E27FC236}">
                <a16:creationId xmlns:a16="http://schemas.microsoft.com/office/drawing/2014/main" id="{F220D271-943F-796E-8DC3-99A4D0781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3246" y="4100987"/>
            <a:ext cx="4765508" cy="1868827"/>
          </a:xfrm>
          <a:prstGeom prst="rect">
            <a:avLst/>
          </a:prstGeom>
        </p:spPr>
      </p:pic>
      <p:pic>
        <p:nvPicPr>
          <p:cNvPr id="8" name="Picture 7" descr="A black background with grey lines&#10;&#10;AI-generated content may be incorrect.">
            <a:extLst>
              <a:ext uri="{FF2B5EF4-FFF2-40B4-BE49-F238E27FC236}">
                <a16:creationId xmlns:a16="http://schemas.microsoft.com/office/drawing/2014/main" id="{916E4AAA-E437-DBFF-0AEC-5DC93C4487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3246" y="4100987"/>
            <a:ext cx="4765508" cy="1868827"/>
          </a:xfrm>
          <a:prstGeom prst="rect">
            <a:avLst/>
          </a:prstGeom>
        </p:spPr>
      </p:pic>
      <p:pic>
        <p:nvPicPr>
          <p:cNvPr id="10" name="Picture 9" descr="A group of red balloons&#10;&#10;AI-generated content may be incorrect.">
            <a:extLst>
              <a:ext uri="{FF2B5EF4-FFF2-40B4-BE49-F238E27FC236}">
                <a16:creationId xmlns:a16="http://schemas.microsoft.com/office/drawing/2014/main" id="{00696F9E-25AC-7F5F-0DF9-D7E2C13A2B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0056" y="2656892"/>
            <a:ext cx="2752272" cy="280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32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C7A4CEA-9FBB-1E58-4384-E1C8C6F38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oup of square shaped objects&#10;&#10;AI-generated content may be incorrect.">
            <a:extLst>
              <a:ext uri="{FF2B5EF4-FFF2-40B4-BE49-F238E27FC236}">
                <a16:creationId xmlns:a16="http://schemas.microsoft.com/office/drawing/2014/main" id="{54A078B1-458D-806A-BAC7-E6F436541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10" y="2434617"/>
            <a:ext cx="4900379" cy="371651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CFDB050-5CD5-12DC-84B2-89049E964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P’s of Meetings™</a:t>
            </a:r>
          </a:p>
        </p:txBody>
      </p:sp>
      <p:pic>
        <p:nvPicPr>
          <p:cNvPr id="5" name="Picture 4" descr="A red square with a white pin on it&#10;&#10;AI-generated content may be incorrect.">
            <a:extLst>
              <a:ext uri="{FF2B5EF4-FFF2-40B4-BE49-F238E27FC236}">
                <a16:creationId xmlns:a16="http://schemas.microsoft.com/office/drawing/2014/main" id="{233D48CE-FC0A-806B-ACE4-7236C92BA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9286" y="2890542"/>
            <a:ext cx="1787016" cy="2633497"/>
          </a:xfrm>
          <a:prstGeom prst="rect">
            <a:avLst/>
          </a:prstGeom>
        </p:spPr>
      </p:pic>
      <p:pic>
        <p:nvPicPr>
          <p:cNvPr id="7" name="Picture 6" descr="A red square with white lines and a white text&#10;&#10;AI-generated content may be incorrect.">
            <a:extLst>
              <a:ext uri="{FF2B5EF4-FFF2-40B4-BE49-F238E27FC236}">
                <a16:creationId xmlns:a16="http://schemas.microsoft.com/office/drawing/2014/main" id="{E13181B0-5AF3-EC8B-6D67-BF21359D4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2826" y="4670552"/>
            <a:ext cx="1975123" cy="18046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194D45-9CB8-B79D-B8BD-0E4D71DF0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9817" y="2890542"/>
            <a:ext cx="1792894" cy="2445390"/>
          </a:xfrm>
          <a:prstGeom prst="rect">
            <a:avLst/>
          </a:prstGeom>
        </p:spPr>
      </p:pic>
      <p:pic>
        <p:nvPicPr>
          <p:cNvPr id="11" name="Picture 10" descr="A red and white speech bubble with a white circle in center&#10;&#10;AI-generated content may be incorrect.">
            <a:extLst>
              <a:ext uri="{FF2B5EF4-FFF2-40B4-BE49-F238E27FC236}">
                <a16:creationId xmlns:a16="http://schemas.microsoft.com/office/drawing/2014/main" id="{4DC03EE6-CD53-51B9-15DB-E13413D736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1746" y="2434617"/>
            <a:ext cx="1328505" cy="179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7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D16B231-00D9-3D92-A475-A5B2FA37E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y hexagon with black border&#10;&#10;AI-generated content may be incorrect.">
            <a:extLst>
              <a:ext uri="{FF2B5EF4-FFF2-40B4-BE49-F238E27FC236}">
                <a16:creationId xmlns:a16="http://schemas.microsoft.com/office/drawing/2014/main" id="{A07C4B41-1A73-E0DA-C2ED-220C4B17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940627"/>
            <a:ext cx="7772400" cy="190738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D064071-9DFB-44B4-A6E5-034DA5E8E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MVP™</a:t>
            </a:r>
          </a:p>
        </p:txBody>
      </p:sp>
      <p:pic>
        <p:nvPicPr>
          <p:cNvPr id="6" name="Picture 5" descr="A grey hexagon with black background&#10;&#10;AI-generated content may be incorrect.">
            <a:extLst>
              <a:ext uri="{FF2B5EF4-FFF2-40B4-BE49-F238E27FC236}">
                <a16:creationId xmlns:a16="http://schemas.microsoft.com/office/drawing/2014/main" id="{26259868-BB1F-9E9E-B8CA-02833CEDB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2940627"/>
            <a:ext cx="7772400" cy="2571193"/>
          </a:xfrm>
          <a:prstGeom prst="rect">
            <a:avLst/>
          </a:prstGeom>
        </p:spPr>
      </p:pic>
      <p:pic>
        <p:nvPicPr>
          <p:cNvPr id="10" name="Picture 9" descr="A red and black hexagon with white lines on it&#10;&#10;AI-generated content may be incorrect.">
            <a:extLst>
              <a:ext uri="{FF2B5EF4-FFF2-40B4-BE49-F238E27FC236}">
                <a16:creationId xmlns:a16="http://schemas.microsoft.com/office/drawing/2014/main" id="{9BC92568-0DC9-AE89-C9B0-C28BD9F1D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2940627"/>
            <a:ext cx="7772400" cy="2571193"/>
          </a:xfrm>
          <a:prstGeom prst="rect">
            <a:avLst/>
          </a:prstGeom>
        </p:spPr>
      </p:pic>
      <p:pic>
        <p:nvPicPr>
          <p:cNvPr id="12" name="Picture 11" descr="A red and white logo&#10;&#10;AI-generated content may be incorrect.">
            <a:extLst>
              <a:ext uri="{FF2B5EF4-FFF2-40B4-BE49-F238E27FC236}">
                <a16:creationId xmlns:a16="http://schemas.microsoft.com/office/drawing/2014/main" id="{7129C412-E7CD-3B09-3AAC-752EEA943B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800" y="2940627"/>
            <a:ext cx="7772400" cy="25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32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30A0A45-A7C3-1DAD-D050-281CD140D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87E9B6-A123-0969-1B3A-45D28AEE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Alignment™</a:t>
            </a:r>
          </a:p>
        </p:txBody>
      </p:sp>
      <p:pic>
        <p:nvPicPr>
          <p:cNvPr id="23" name="Picture 22" descr="A diagram of a group of objects&#10;&#10;AI-generated content may be incorrect.">
            <a:extLst>
              <a:ext uri="{FF2B5EF4-FFF2-40B4-BE49-F238E27FC236}">
                <a16:creationId xmlns:a16="http://schemas.microsoft.com/office/drawing/2014/main" id="{2CA19C3F-3863-7B8B-BEFE-3B5D7F7A4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832" y="2410691"/>
            <a:ext cx="5924335" cy="3848100"/>
          </a:xfrm>
          <a:prstGeom prst="rect">
            <a:avLst/>
          </a:prstGeom>
        </p:spPr>
      </p:pic>
      <p:pic>
        <p:nvPicPr>
          <p:cNvPr id="25" name="Picture 24" descr="A diagram of a diagram of a diagram&#10;&#10;AI-generated content may be incorrect.">
            <a:extLst>
              <a:ext uri="{FF2B5EF4-FFF2-40B4-BE49-F238E27FC236}">
                <a16:creationId xmlns:a16="http://schemas.microsoft.com/office/drawing/2014/main" id="{A9339E0B-4367-1970-88F1-8ADE352BF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3832" y="2410691"/>
            <a:ext cx="5924335" cy="3848100"/>
          </a:xfrm>
          <a:prstGeom prst="rect">
            <a:avLst/>
          </a:prstGeom>
        </p:spPr>
      </p:pic>
      <p:pic>
        <p:nvPicPr>
          <p:cNvPr id="27" name="Picture 26" descr="A diagram of a diagram of a diagram&#10;&#10;AI-generated content may be incorrect.">
            <a:extLst>
              <a:ext uri="{FF2B5EF4-FFF2-40B4-BE49-F238E27FC236}">
                <a16:creationId xmlns:a16="http://schemas.microsoft.com/office/drawing/2014/main" id="{146D6484-92B3-D2E0-087C-57651B865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832" y="2410691"/>
            <a:ext cx="5924335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F0D3A91-FE44-736E-FDF3-53C09684A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y circle with black background&#10;&#10;AI-generated content may be incorrect.">
            <a:extLst>
              <a:ext uri="{FF2B5EF4-FFF2-40B4-BE49-F238E27FC236}">
                <a16:creationId xmlns:a16="http://schemas.microsoft.com/office/drawing/2014/main" id="{425CB2EC-0006-5594-D2FC-F301031B1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734" y="2867169"/>
            <a:ext cx="8436530" cy="226769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900263A-4947-222F-B68B-DA140FB48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How? How? How?™</a:t>
            </a:r>
          </a:p>
        </p:txBody>
      </p:sp>
      <p:pic>
        <p:nvPicPr>
          <p:cNvPr id="11" name="Picture 10" descr="A grey circle with black background&#10;&#10;AI-generated content may be incorrect.">
            <a:extLst>
              <a:ext uri="{FF2B5EF4-FFF2-40B4-BE49-F238E27FC236}">
                <a16:creationId xmlns:a16="http://schemas.microsoft.com/office/drawing/2014/main" id="{4A28A324-B738-7E78-062D-C75C1D01F8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7734" y="2867170"/>
            <a:ext cx="8436531" cy="2771630"/>
          </a:xfrm>
          <a:prstGeom prst="rect">
            <a:avLst/>
          </a:prstGeom>
        </p:spPr>
      </p:pic>
      <p:pic>
        <p:nvPicPr>
          <p:cNvPr id="13" name="Picture 12" descr="A red and white question mark&#10;&#10;AI-generated content may be incorrect.">
            <a:extLst>
              <a:ext uri="{FF2B5EF4-FFF2-40B4-BE49-F238E27FC236}">
                <a16:creationId xmlns:a16="http://schemas.microsoft.com/office/drawing/2014/main" id="{2E33C6A2-6066-6C0F-8227-DE1F8EA514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7734" y="2867170"/>
            <a:ext cx="8436531" cy="27716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37D9AC0-BFC3-1A9B-52B9-5579997A73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7734" y="2867170"/>
            <a:ext cx="8436531" cy="277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1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69C78F7-D89A-BCD0-5EA5-CB9AA3DF9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570809-00D6-1FB6-BB6B-0A6B8DE85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90-Day Quick Plan™</a:t>
            </a:r>
          </a:p>
        </p:txBody>
      </p:sp>
      <p:pic>
        <p:nvPicPr>
          <p:cNvPr id="3" name="Picture 2" descr="A group of square papers with clips&#10;&#10;AI-generated content may be incorrect.">
            <a:extLst>
              <a:ext uri="{FF2B5EF4-FFF2-40B4-BE49-F238E27FC236}">
                <a16:creationId xmlns:a16="http://schemas.microsoft.com/office/drawing/2014/main" id="{0E7479D9-6B9F-137A-3A53-D2B136B6A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1025" y="2570206"/>
            <a:ext cx="5633876" cy="3639312"/>
          </a:xfrm>
          <a:prstGeom prst="rect">
            <a:avLst/>
          </a:prstGeom>
        </p:spPr>
      </p:pic>
      <p:pic>
        <p:nvPicPr>
          <p:cNvPr id="27" name="Picture 26" descr="A group of square papers with a red flag&#10;&#10;AI-generated content may be incorrect.">
            <a:extLst>
              <a:ext uri="{FF2B5EF4-FFF2-40B4-BE49-F238E27FC236}">
                <a16:creationId xmlns:a16="http://schemas.microsoft.com/office/drawing/2014/main" id="{7BA30F14-83F4-FAF9-9178-8D4C4FF39B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5836" b="50049"/>
          <a:stretch/>
        </p:blipFill>
        <p:spPr>
          <a:xfrm>
            <a:off x="3281025" y="2570206"/>
            <a:ext cx="1360423" cy="1816600"/>
          </a:xfrm>
          <a:prstGeom prst="rect">
            <a:avLst/>
          </a:prstGeom>
        </p:spPr>
      </p:pic>
      <p:pic>
        <p:nvPicPr>
          <p:cNvPr id="29" name="Picture 28" descr="A red and grey square with white text&#10;&#10;AI-generated content may be incorrect.">
            <a:extLst>
              <a:ext uri="{FF2B5EF4-FFF2-40B4-BE49-F238E27FC236}">
                <a16:creationId xmlns:a16="http://schemas.microsoft.com/office/drawing/2014/main" id="{FB7113E0-C4BE-1059-6C4D-0860354C5D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6823" r="-1" b="53869"/>
          <a:stretch/>
        </p:blipFill>
        <p:spPr>
          <a:xfrm>
            <a:off x="7606049" y="2570206"/>
            <a:ext cx="1304926" cy="1677704"/>
          </a:xfrm>
          <a:prstGeom prst="rect">
            <a:avLst/>
          </a:prstGeom>
        </p:spPr>
      </p:pic>
      <p:pic>
        <p:nvPicPr>
          <p:cNvPr id="30" name="Picture 29" descr="A red and grey squares with white text&#10;&#10;AI-generated content may be incorrect.">
            <a:extLst>
              <a:ext uri="{FF2B5EF4-FFF2-40B4-BE49-F238E27FC236}">
                <a16:creationId xmlns:a16="http://schemas.microsoft.com/office/drawing/2014/main" id="{7ADA76EC-2854-30EF-8A5F-90E7D21B298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1065" r="75014"/>
          <a:stretch/>
        </p:blipFill>
        <p:spPr>
          <a:xfrm>
            <a:off x="3281023" y="4427316"/>
            <a:ext cx="1406723" cy="1779665"/>
          </a:xfrm>
          <a:prstGeom prst="rect">
            <a:avLst/>
          </a:prstGeom>
        </p:spPr>
      </p:pic>
      <p:pic>
        <p:nvPicPr>
          <p:cNvPr id="31" name="Picture 30" descr="A group of red squares with white text&#10;&#10;AI-generated content may be incorrect.">
            <a:extLst>
              <a:ext uri="{FF2B5EF4-FFF2-40B4-BE49-F238E27FC236}">
                <a16:creationId xmlns:a16="http://schemas.microsoft.com/office/drawing/2014/main" id="{8612C197-F114-2E6B-8D5B-47F8F0E5BED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6295" t="52179" r="35745"/>
          <a:stretch/>
        </p:blipFill>
        <p:spPr>
          <a:xfrm>
            <a:off x="5321808" y="4467829"/>
            <a:ext cx="1574157" cy="1739152"/>
          </a:xfrm>
          <a:prstGeom prst="rect">
            <a:avLst/>
          </a:prstGeom>
        </p:spPr>
      </p:pic>
      <p:pic>
        <p:nvPicPr>
          <p:cNvPr id="32" name="Picture 31" descr="A red square with white symbols&#10;&#10;AI-generated content may be incorrect.">
            <a:extLst>
              <a:ext uri="{FF2B5EF4-FFF2-40B4-BE49-F238E27FC236}">
                <a16:creationId xmlns:a16="http://schemas.microsoft.com/office/drawing/2014/main" id="{CEC7C279-5B8F-A6C6-9E5B-0CD051575AA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6821" t="49951"/>
          <a:stretch/>
        </p:blipFill>
        <p:spPr>
          <a:xfrm>
            <a:off x="7606044" y="4386806"/>
            <a:ext cx="1304927" cy="1820175"/>
          </a:xfrm>
          <a:prstGeom prst="rect">
            <a:avLst/>
          </a:prstGeom>
        </p:spPr>
      </p:pic>
      <p:pic>
        <p:nvPicPr>
          <p:cNvPr id="34" name="Picture 33" descr="A red square with white symbols&#10;&#10;AI-generated content may be incorrect.">
            <a:extLst>
              <a:ext uri="{FF2B5EF4-FFF2-40B4-BE49-F238E27FC236}">
                <a16:creationId xmlns:a16="http://schemas.microsoft.com/office/drawing/2014/main" id="{482257E4-12BA-FAA9-654E-74ABF9F99D2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231" r="37194" b="52806"/>
          <a:stretch/>
        </p:blipFill>
        <p:spPr>
          <a:xfrm>
            <a:off x="5376672" y="2566632"/>
            <a:ext cx="1442649" cy="171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82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LI master - white bkgd">
  <a:themeElements>
    <a:clrScheme name="TELI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DC102E"/>
      </a:accent1>
      <a:accent2>
        <a:srgbClr val="7F7F7F"/>
      </a:accent2>
      <a:accent3>
        <a:srgbClr val="7F7F7F"/>
      </a:accent3>
      <a:accent4>
        <a:srgbClr val="A5A5A5"/>
      </a:accent4>
      <a:accent5>
        <a:srgbClr val="D8D8D8"/>
      </a:accent5>
      <a:accent6>
        <a:srgbClr val="22AF9F"/>
      </a:accent6>
      <a:hlink>
        <a:srgbClr val="000000"/>
      </a:hlink>
      <a:folHlink>
        <a:srgbClr val="7F7F7F"/>
      </a:folHlink>
    </a:clrScheme>
    <a:fontScheme name="Custom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17904</TotalTime>
  <Words>195</Words>
  <Application>Microsoft Macintosh PowerPoint</Application>
  <PresentationFormat>Widescreen</PresentationFormat>
  <Paragraphs>80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Aptos</vt:lpstr>
      <vt:lpstr>Arial</vt:lpstr>
      <vt:lpstr>Calibri</vt:lpstr>
      <vt:lpstr>Palatino Linotype</vt:lpstr>
      <vt:lpstr>Tahoma</vt:lpstr>
      <vt:lpstr>Times New Roman</vt:lpstr>
      <vt:lpstr>Wingdings</vt:lpstr>
      <vt:lpstr>TELI master - white bkgd</vt:lpstr>
      <vt:lpstr>MRA Messages™</vt:lpstr>
      <vt:lpstr>2 Q’s for Relevancy</vt:lpstr>
      <vt:lpstr>ODC in Communication™</vt:lpstr>
      <vt:lpstr>Survey Implementation Plan™</vt:lpstr>
      <vt:lpstr>Four P’s of Meetings™</vt:lpstr>
      <vt:lpstr>MVP™</vt:lpstr>
      <vt:lpstr>Priority Alignment™</vt:lpstr>
      <vt:lpstr>How? How? How?™</vt:lpstr>
      <vt:lpstr>90-Day Quick Plan™</vt:lpstr>
      <vt:lpstr>LAWS of Compassion™</vt:lpstr>
      <vt:lpstr>SPA Appreciation™</vt:lpstr>
      <vt:lpstr>PAWS in Conflict™</vt:lpstr>
      <vt:lpstr>Decision-Making Values™</vt:lpstr>
      <vt:lpstr>Personal Mission Statement™</vt:lpstr>
      <vt:lpstr>Organizations of Character™</vt:lpstr>
      <vt:lpstr>Input=Output™</vt:lpstr>
      <vt:lpstr>Mentoring™</vt:lpstr>
      <vt:lpstr>Feedback™</vt:lpstr>
      <vt:lpstr>Mastermind Groups™</vt:lpstr>
      <vt:lpstr>Cascading People Development Initiatives™</vt:lpstr>
      <vt:lpstr>Personal Commitment Reflection™</vt:lpstr>
      <vt:lpstr>Six-Step Accountability Framework™</vt:lpstr>
      <vt:lpstr>10 Steps to Rebuild Trust™</vt:lpstr>
      <vt:lpstr>Magnetic Traits vs. Repelling Traits™</vt:lpstr>
      <vt:lpstr>Curious Questions™</vt:lpstr>
      <vt:lpstr>Storytelling™</vt:lpstr>
      <vt:lpstr>Engagement Statement™</vt:lpstr>
      <vt:lpstr>The Solving Circle™</vt:lpstr>
      <vt:lpstr>Five Ways to Build Virtual Trust™</vt:lpstr>
      <vt:lpstr>Difference-Making Actions™</vt:lpstr>
      <vt:lpstr>Task Bundles™</vt:lpstr>
      <vt:lpstr>Power Hour™</vt:lpstr>
      <vt:lpstr>Six E’s of Motivation™</vt:lpstr>
      <vt:lpstr>SEEDS™</vt:lpstr>
      <vt:lpstr>Habit Change™</vt:lpstr>
      <vt:lpstr>Brand Review™</vt:lpstr>
      <vt:lpstr>Brand Balance™</vt:lpstr>
      <vt:lpstr>The Great Eight for Self-Trust™</vt:lpstr>
      <vt:lpstr>Counterforce Wheel™</vt:lpstr>
      <vt:lpstr>Building Trust Through Crisis &amp; Change™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Engstrom</dc:creator>
  <cp:lastModifiedBy>Anne Engstrom</cp:lastModifiedBy>
  <cp:revision>11</cp:revision>
  <dcterms:created xsi:type="dcterms:W3CDTF">2025-02-12T01:28:52Z</dcterms:created>
  <dcterms:modified xsi:type="dcterms:W3CDTF">2025-03-16T21:25:49Z</dcterms:modified>
</cp:coreProperties>
</file>