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A38"/>
    <a:srgbClr val="E0E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9"/>
    <p:restoredTop sz="94596"/>
  </p:normalViewPr>
  <p:slideViewPr>
    <p:cSldViewPr snapToGrid="0">
      <p:cViewPr varScale="1">
        <p:scale>
          <a:sx n="123" d="100"/>
          <a:sy n="123" d="100"/>
        </p:scale>
        <p:origin x="2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903F-2BD2-A14B-9438-A3CFD49A7E8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979D-D451-0741-B074-A01CE87B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7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903F-2BD2-A14B-9438-A3CFD49A7E8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979D-D451-0741-B074-A01CE87B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903F-2BD2-A14B-9438-A3CFD49A7E8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979D-D451-0741-B074-A01CE87B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903F-2BD2-A14B-9438-A3CFD49A7E8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979D-D451-0741-B074-A01CE87B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2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903F-2BD2-A14B-9438-A3CFD49A7E8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979D-D451-0741-B074-A01CE87B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903F-2BD2-A14B-9438-A3CFD49A7E8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979D-D451-0741-B074-A01CE87B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903F-2BD2-A14B-9438-A3CFD49A7E8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979D-D451-0741-B074-A01CE87B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903F-2BD2-A14B-9438-A3CFD49A7E8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979D-D451-0741-B074-A01CE87B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6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903F-2BD2-A14B-9438-A3CFD49A7E8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979D-D451-0741-B074-A01CE87B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5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903F-2BD2-A14B-9438-A3CFD49A7E8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979D-D451-0741-B074-A01CE87B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903F-2BD2-A14B-9438-A3CFD49A7E8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979D-D451-0741-B074-A01CE87B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0903F-2BD2-A14B-9438-A3CFD49A7E8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9979D-D451-0741-B074-A01CE87B6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3AFA9-817E-9E7A-F306-ACB91326FC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557BDC5-4587-E51E-5A1A-F80F76480525}"/>
              </a:ext>
            </a:extLst>
          </p:cNvPr>
          <p:cNvSpPr/>
          <p:nvPr/>
        </p:nvSpPr>
        <p:spPr>
          <a:xfrm>
            <a:off x="7759700" y="6248875"/>
            <a:ext cx="1025050" cy="10250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E0E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60542-E716-A513-A0C1-0EEE97061C65}"/>
              </a:ext>
            </a:extLst>
          </p:cNvPr>
          <p:cNvSpPr txBox="1"/>
          <p:nvPr/>
        </p:nvSpPr>
        <p:spPr>
          <a:xfrm>
            <a:off x="5340096" y="6610744"/>
            <a:ext cx="2245766" cy="625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100" dirty="0">
                <a:latin typeface="Myriad Pro Light" panose="020B0403030403020204" pitchFamily="34" charset="0"/>
              </a:rPr>
              <a:t>Phone Number</a:t>
            </a:r>
          </a:p>
          <a:p>
            <a:pPr algn="r">
              <a:lnSpc>
                <a:spcPts val="1400"/>
              </a:lnSpc>
            </a:pPr>
            <a:r>
              <a:rPr lang="en-US" sz="1100" dirty="0">
                <a:latin typeface="Myriad Pro Light" panose="020B0403030403020204" pitchFamily="34" charset="0"/>
              </a:rPr>
              <a:t>Email Address</a:t>
            </a:r>
          </a:p>
          <a:p>
            <a:pPr algn="r">
              <a:lnSpc>
                <a:spcPts val="1400"/>
              </a:lnSpc>
            </a:pPr>
            <a:r>
              <a:rPr lang="en-US" sz="1100" dirty="0">
                <a:latin typeface="Myriad Pro Light" panose="020B0403030403020204" pitchFamily="34" charset="0"/>
              </a:rPr>
              <a:t>Other Contact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6C049-AD3E-3D60-2137-75E1B8AB94B8}"/>
              </a:ext>
            </a:extLst>
          </p:cNvPr>
          <p:cNvSpPr txBox="1"/>
          <p:nvPr/>
        </p:nvSpPr>
        <p:spPr>
          <a:xfrm>
            <a:off x="5340095" y="6414211"/>
            <a:ext cx="2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spc="50" dirty="0">
                <a:solidFill>
                  <a:srgbClr val="E51A38"/>
                </a:solidFill>
                <a:latin typeface="Myriad Pro" panose="020B0503030403020204" pitchFamily="34" charset="0"/>
              </a:rPr>
              <a:t>LOREM IPSUM NAME</a:t>
            </a:r>
            <a:endParaRPr lang="en-US" sz="1200" spc="50" dirty="0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3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932D17-F8FF-37DC-91CA-60223431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F5C6D9-2E2F-E726-0C6A-5486854F82D3}"/>
              </a:ext>
            </a:extLst>
          </p:cNvPr>
          <p:cNvSpPr/>
          <p:nvPr/>
        </p:nvSpPr>
        <p:spPr>
          <a:xfrm>
            <a:off x="7759700" y="6248875"/>
            <a:ext cx="1025050" cy="10250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E0E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6C7753-E45A-13C1-C5F6-B7B77E0A01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4C8AB42-8113-E4D1-9F11-0905175E1C2B}"/>
              </a:ext>
            </a:extLst>
          </p:cNvPr>
          <p:cNvSpPr/>
          <p:nvPr/>
        </p:nvSpPr>
        <p:spPr>
          <a:xfrm>
            <a:off x="7759700" y="6248875"/>
            <a:ext cx="1025050" cy="10250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E0E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5C2988-E887-528B-D70F-7B30E363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69F0DA2-5856-469B-7567-72923EA57F88}"/>
              </a:ext>
            </a:extLst>
          </p:cNvPr>
          <p:cNvSpPr/>
          <p:nvPr/>
        </p:nvSpPr>
        <p:spPr>
          <a:xfrm>
            <a:off x="7759700" y="6248875"/>
            <a:ext cx="1025050" cy="10250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E0E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17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</TotalTime>
  <Words>10</Words>
  <Application>Microsoft Macintosh PowerPoint</Application>
  <PresentationFormat>Custom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Wehrwein</dc:creator>
  <cp:lastModifiedBy>Derek Wehrwein</cp:lastModifiedBy>
  <cp:revision>5</cp:revision>
  <dcterms:created xsi:type="dcterms:W3CDTF">2024-01-18T21:57:58Z</dcterms:created>
  <dcterms:modified xsi:type="dcterms:W3CDTF">2024-01-31T21:08:02Z</dcterms:modified>
</cp:coreProperties>
</file>